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14"/>
  </p:notesMasterIdLst>
  <p:handoutMasterIdLst>
    <p:handoutMasterId r:id="rId15"/>
  </p:handoutMasterIdLst>
  <p:sldIdLst>
    <p:sldId id="271" r:id="rId2"/>
    <p:sldId id="262" r:id="rId3"/>
    <p:sldId id="273" r:id="rId4"/>
    <p:sldId id="274" r:id="rId5"/>
    <p:sldId id="275" r:id="rId6"/>
    <p:sldId id="276" r:id="rId7"/>
    <p:sldId id="282" r:id="rId8"/>
    <p:sldId id="277" r:id="rId9"/>
    <p:sldId id="278" r:id="rId10"/>
    <p:sldId id="279" r:id="rId11"/>
    <p:sldId id="280" r:id="rId12"/>
    <p:sldId id="268" r:id="rId13"/>
  </p:sldIdLst>
  <p:sldSz cx="9144000" cy="6858000" type="screen4x3"/>
  <p:notesSz cx="6808788" cy="9940925"/>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7" pos="7654" userDrawn="1">
          <p15:clr>
            <a:srgbClr val="A4A3A4"/>
          </p15:clr>
        </p15:guide>
        <p15:guide id="18" pos="14278" userDrawn="1">
          <p15:clr>
            <a:srgbClr val="A4A3A4"/>
          </p15:clr>
        </p15:guide>
        <p15:guide id="32" orient="horz" pos="4320" userDrawn="1">
          <p15:clr>
            <a:srgbClr val="A4A3A4"/>
          </p15:clr>
        </p15:guide>
        <p15:guide id="33" orient="horz" pos="2160">
          <p15:clr>
            <a:srgbClr val="A4A3A4"/>
          </p15:clr>
        </p15:guide>
        <p15:guide id="34" pos="2871">
          <p15:clr>
            <a:srgbClr val="A4A3A4"/>
          </p15:clr>
        </p15:guide>
        <p15:guide id="35" pos="53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5C3CF"/>
    <a:srgbClr val="EC6707"/>
    <a:srgbClr val="FF6600"/>
    <a:srgbClr val="EDE0D0"/>
    <a:srgbClr val="EC6607"/>
    <a:srgbClr val="005EA1"/>
    <a:srgbClr val="1E7C3A"/>
    <a:srgbClr val="1E7C1A"/>
    <a:srgbClr val="000000"/>
    <a:srgbClr val="EFF0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6433" autoAdjust="0"/>
  </p:normalViewPr>
  <p:slideViewPr>
    <p:cSldViewPr snapToGrid="0" snapToObjects="1">
      <p:cViewPr varScale="1">
        <p:scale>
          <a:sx n="109" d="100"/>
          <a:sy n="109" d="100"/>
        </p:scale>
        <p:origin x="1584" y="184"/>
      </p:cViewPr>
      <p:guideLst>
        <p:guide pos="7654"/>
        <p:guide pos="14278"/>
        <p:guide orient="horz" pos="4320"/>
        <p:guide orient="horz" pos="2160"/>
        <p:guide pos="2871"/>
        <p:guide pos="5356"/>
      </p:guideLst>
    </p:cSldViewPr>
  </p:slideViewPr>
  <p:outlineViewPr>
    <p:cViewPr>
      <p:scale>
        <a:sx n="33" d="100"/>
        <a:sy n="33" d="100"/>
      </p:scale>
      <p:origin x="0" y="0"/>
    </p:cViewPr>
  </p:outlin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sz="quarter" idx="1"/>
          </p:nvPr>
        </p:nvSpPr>
        <p:spPr>
          <a:xfrm>
            <a:off x="3856738" y="1"/>
            <a:ext cx="2950475" cy="498772"/>
          </a:xfrm>
          <a:prstGeom prst="rect">
            <a:avLst/>
          </a:prstGeom>
        </p:spPr>
        <p:txBody>
          <a:bodyPr vert="horz" lIns="91568" tIns="45784" rIns="91568" bIns="45784" rtlCol="0"/>
          <a:lstStyle>
            <a:lvl1pPr algn="r">
              <a:defRPr sz="1200"/>
            </a:lvl1pPr>
          </a:lstStyle>
          <a:p>
            <a:fld id="{1617D310-0C4F-4B4C-B025-B4A6F8DB9521}" type="datetimeFigureOut">
              <a:rPr lang="en-US" smtClean="0"/>
              <a:t>4/3/23</a:t>
            </a:fld>
            <a:endParaRPr lang="en-US"/>
          </a:p>
        </p:txBody>
      </p:sp>
      <p:sp>
        <p:nvSpPr>
          <p:cNvPr id="4" name="Footer Placeholder 3"/>
          <p:cNvSpPr>
            <a:spLocks noGrp="1"/>
          </p:cNvSpPr>
          <p:nvPr>
            <p:ph type="ftr" sz="quarter" idx="2"/>
          </p:nvPr>
        </p:nvSpPr>
        <p:spPr>
          <a:xfrm>
            <a:off x="0" y="9442154"/>
            <a:ext cx="2950475" cy="498771"/>
          </a:xfrm>
          <a:prstGeom prst="rect">
            <a:avLst/>
          </a:prstGeom>
        </p:spPr>
        <p:txBody>
          <a:bodyPr vert="horz" lIns="91568" tIns="45784" rIns="91568" bIns="45784" rtlCol="0" anchor="b"/>
          <a:lstStyle>
            <a:lvl1pPr algn="l">
              <a:defRPr sz="1200"/>
            </a:lvl1pPr>
          </a:lstStyle>
          <a:p>
            <a:endParaRPr lang="en-US"/>
          </a:p>
        </p:txBody>
      </p:sp>
      <p:sp>
        <p:nvSpPr>
          <p:cNvPr id="5" name="Slide Number Placeholder 4"/>
          <p:cNvSpPr>
            <a:spLocks noGrp="1"/>
          </p:cNvSpPr>
          <p:nvPr>
            <p:ph type="sldNum" sz="quarter" idx="3"/>
          </p:nvPr>
        </p:nvSpPr>
        <p:spPr>
          <a:xfrm>
            <a:off x="3856738" y="9442154"/>
            <a:ext cx="2950475" cy="498771"/>
          </a:xfrm>
          <a:prstGeom prst="rect">
            <a:avLst/>
          </a:prstGeom>
        </p:spPr>
        <p:txBody>
          <a:bodyPr vert="horz" lIns="91568" tIns="45784" rIns="91568" bIns="45784" rtlCol="0" anchor="b"/>
          <a:lstStyle>
            <a:lvl1pPr algn="r">
              <a:defRPr sz="1200"/>
            </a:lvl1pPr>
          </a:lstStyle>
          <a:p>
            <a:fld id="{54B1BD57-0140-5543-8501-12A1D34515F5}" type="slidenum">
              <a:rPr lang="en-US" smtClean="0"/>
              <a:t>‹N°›</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56738" y="1"/>
            <a:ext cx="2950475" cy="497046"/>
          </a:xfrm>
          <a:prstGeom prst="rect">
            <a:avLst/>
          </a:prstGeom>
        </p:spPr>
        <p:txBody>
          <a:bodyPr vert="horz" lIns="91568" tIns="45784" rIns="91568" bIns="45784" rtlCol="0"/>
          <a:lstStyle>
            <a:lvl1pPr algn="r">
              <a:defRPr sz="1200">
                <a:latin typeface="Calibri Light"/>
              </a:defRPr>
            </a:lvl1pPr>
          </a:lstStyle>
          <a:p>
            <a:fld id="{EFC10EE1-B198-C942-8235-326C972CBB30}" type="datetimeFigureOut">
              <a:rPr lang="en-US" smtClean="0"/>
              <a:pPr/>
              <a:t>4/3/23</a:t>
            </a:fld>
            <a:endParaRPr lang="en-US"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68" tIns="45784" rIns="91568" bIns="457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568" tIns="45784" rIns="91568" bIns="45784"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68" tIns="45784" rIns="91568" bIns="45784" rtlCol="0" anchor="b"/>
          <a:lstStyle>
            <a:lvl1pPr algn="r">
              <a:defRPr sz="1200">
                <a:latin typeface="Calibri Light"/>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Calibri Light"/>
        <a:ea typeface="+mn-ea"/>
        <a:cs typeface="+mn-cs"/>
      </a:defRPr>
    </a:lvl1pPr>
    <a:lvl2pPr marL="383971" algn="l" defTabSz="383971" rtl="0" eaLnBrk="1" latinLnBrk="0" hangingPunct="1">
      <a:defRPr sz="1000" kern="1200">
        <a:solidFill>
          <a:schemeClr val="tx1"/>
        </a:solidFill>
        <a:latin typeface="Calibri Light"/>
        <a:ea typeface="+mn-ea"/>
        <a:cs typeface="+mn-cs"/>
      </a:defRPr>
    </a:lvl2pPr>
    <a:lvl3pPr marL="767942" algn="l" defTabSz="383971" rtl="0" eaLnBrk="1" latinLnBrk="0" hangingPunct="1">
      <a:defRPr sz="1000" kern="1200">
        <a:solidFill>
          <a:schemeClr val="tx1"/>
        </a:solidFill>
        <a:latin typeface="Calibri Light"/>
        <a:ea typeface="+mn-ea"/>
        <a:cs typeface="+mn-cs"/>
      </a:defRPr>
    </a:lvl3pPr>
    <a:lvl4pPr marL="1151913" algn="l" defTabSz="383971" rtl="0" eaLnBrk="1" latinLnBrk="0" hangingPunct="1">
      <a:defRPr sz="1000" kern="1200">
        <a:solidFill>
          <a:schemeClr val="tx1"/>
        </a:solidFill>
        <a:latin typeface="Calibri Light"/>
        <a:ea typeface="+mn-ea"/>
        <a:cs typeface="+mn-cs"/>
      </a:defRPr>
    </a:lvl4pPr>
    <a:lvl5pPr marL="1535885" algn="l" defTabSz="383971" rtl="0" eaLnBrk="1" latinLnBrk="0" hangingPunct="1">
      <a:defRPr sz="1000" kern="1200">
        <a:solidFill>
          <a:schemeClr val="tx1"/>
        </a:solidFill>
        <a:latin typeface="Calibri Light"/>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 1_Page de gar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9160285" cy="6858000"/>
          </a:xfrm>
          <a:prstGeom prst="rect">
            <a:avLst/>
          </a:prstGeom>
        </p:spPr>
      </p:pic>
      <p:pic>
        <p:nvPicPr>
          <p:cNvPr id="5" name="Image 4" descr="AD-LOGO-CMJN-04.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66985" y="-235273"/>
            <a:ext cx="3540752" cy="2281551"/>
          </a:xfrm>
          <a:prstGeom prst="rect">
            <a:avLst/>
          </a:prstGeom>
        </p:spPr>
      </p:pic>
      <p:sp>
        <p:nvSpPr>
          <p:cNvPr id="6" name="Espace réservé du texte 19"/>
          <p:cNvSpPr>
            <a:spLocks noGrp="1"/>
          </p:cNvSpPr>
          <p:nvPr>
            <p:ph type="body" sz="quarter" idx="13" hasCustomPrompt="1"/>
          </p:nvPr>
        </p:nvSpPr>
        <p:spPr>
          <a:xfrm>
            <a:off x="382319" y="2403116"/>
            <a:ext cx="6763548" cy="1832137"/>
          </a:xfrm>
          <a:prstGeom prst="rect">
            <a:avLst/>
          </a:prstGeom>
        </p:spPr>
        <p:txBody>
          <a:bodyPr>
            <a:normAutofit/>
          </a:bodyPr>
          <a:lstStyle>
            <a:lvl1pPr marL="7938" indent="0" algn="l">
              <a:buNone/>
              <a:defRPr sz="2400" b="1">
                <a:latin typeface="August Debouzy" panose="020B0604020202020204" pitchFamily="34" charset="0"/>
              </a:defRPr>
            </a:lvl1pPr>
          </a:lstStyle>
          <a:p>
            <a:pPr lvl="0"/>
            <a:r>
              <a:rPr lang="fr-FR" dirty="0"/>
              <a:t>TITRE</a:t>
            </a:r>
          </a:p>
        </p:txBody>
      </p:sp>
      <p:sp>
        <p:nvSpPr>
          <p:cNvPr id="7" name="Espace réservé du texte 19"/>
          <p:cNvSpPr>
            <a:spLocks noGrp="1"/>
          </p:cNvSpPr>
          <p:nvPr>
            <p:ph type="body" sz="quarter" idx="14" hasCustomPrompt="1"/>
          </p:nvPr>
        </p:nvSpPr>
        <p:spPr>
          <a:xfrm>
            <a:off x="382319" y="4473070"/>
            <a:ext cx="4270281" cy="1351578"/>
          </a:xfrm>
          <a:prstGeom prst="rect">
            <a:avLst/>
          </a:prstGeom>
        </p:spPr>
        <p:txBody>
          <a:bodyPr>
            <a:normAutofit/>
          </a:bodyPr>
          <a:lstStyle>
            <a:lvl1pPr marL="7938" indent="0" algn="l">
              <a:buNone/>
              <a:defRPr sz="1400" baseline="0">
                <a:latin typeface="August Debouzy" panose="020B0604020202020204" pitchFamily="34" charset="0"/>
              </a:defRPr>
            </a:lvl1pPr>
          </a:lstStyle>
          <a:p>
            <a:pPr lvl="0"/>
            <a:r>
              <a:rPr lang="fr-FR" dirty="0"/>
              <a:t>Prénom Nom  </a:t>
            </a:r>
          </a:p>
          <a:p>
            <a:pPr lvl="0"/>
            <a:endParaRPr lang="fr-FR" dirty="0"/>
          </a:p>
        </p:txBody>
      </p:sp>
      <p:sp>
        <p:nvSpPr>
          <p:cNvPr id="8" name="Espace réservé du texte 2"/>
          <p:cNvSpPr>
            <a:spLocks noGrp="1"/>
          </p:cNvSpPr>
          <p:nvPr>
            <p:ph type="body" sz="quarter" idx="12" hasCustomPrompt="1"/>
          </p:nvPr>
        </p:nvSpPr>
        <p:spPr>
          <a:xfrm>
            <a:off x="7349907" y="6090253"/>
            <a:ext cx="1374908" cy="220992"/>
          </a:xfrm>
          <a:prstGeom prst="rect">
            <a:avLst/>
          </a:prstGeom>
        </p:spPr>
        <p:txBody>
          <a:bodyPr>
            <a:noAutofit/>
          </a:bodyPr>
          <a:lstStyle>
            <a:lvl1pPr marL="0" indent="0" algn="r">
              <a:buNone/>
              <a:defRPr sz="1000" b="1" i="0" baseline="0">
                <a:solidFill>
                  <a:schemeClr val="bg1"/>
                </a:solidFill>
                <a:latin typeface="August Debouzy" panose="020B0604020202020204" pitchFamily="34" charset="0"/>
                <a:cs typeface="August Debouzy" panose="020B0604020202020204" pitchFamily="34" charset="0"/>
              </a:defRPr>
            </a:lvl1pPr>
            <a:lvl2pPr marL="192024" indent="0" algn="r">
              <a:buNone/>
              <a:defRPr sz="3700">
                <a:latin typeface="55 Helvetica Roman"/>
                <a:cs typeface="55 Helvetica Roman"/>
              </a:defRPr>
            </a:lvl2pPr>
            <a:lvl3pPr marL="384048" indent="0" algn="r">
              <a:buNone/>
              <a:defRPr>
                <a:latin typeface="55 Helvetica Roman"/>
                <a:cs typeface="55 Helvetica Roman"/>
              </a:defRPr>
            </a:lvl3pPr>
            <a:lvl4pPr marL="576072" indent="0" algn="r">
              <a:buNone/>
              <a:defRPr>
                <a:latin typeface="55 Helvetica Roman"/>
                <a:cs typeface="55 Helvetica Roman"/>
              </a:defRPr>
            </a:lvl4pPr>
            <a:lvl5pPr marL="768096" indent="0" algn="r">
              <a:buFont typeface="Arial"/>
              <a:buNone/>
              <a:defRPr>
                <a:latin typeface="55 Helvetica Roman"/>
                <a:cs typeface="55 Helvetica Roman"/>
              </a:defRPr>
            </a:lvl5pPr>
          </a:lstStyle>
          <a:p>
            <a:pPr lvl="0"/>
            <a:r>
              <a:rPr lang="fr-FR" dirty="0"/>
              <a:t>Jour mois année</a:t>
            </a:r>
          </a:p>
        </p:txBody>
      </p:sp>
      <p:sp>
        <p:nvSpPr>
          <p:cNvPr id="12" name="Rectangle 11"/>
          <p:cNvSpPr/>
          <p:nvPr userDrawn="1"/>
        </p:nvSpPr>
        <p:spPr>
          <a:xfrm>
            <a:off x="382319" y="6172852"/>
            <a:ext cx="6877125" cy="968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Tree>
    <p:extLst>
      <p:ext uri="{BB962C8B-B14F-4D97-AF65-F5344CB8AC3E}">
        <p14:creationId xmlns:p14="http://schemas.microsoft.com/office/powerpoint/2010/main" val="697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2_Liste des intervenants">
    <p:spTree>
      <p:nvGrpSpPr>
        <p:cNvPr id="1" name=""/>
        <p:cNvGrpSpPr/>
        <p:nvPr/>
      </p:nvGrpSpPr>
      <p:grpSpPr>
        <a:xfrm>
          <a:off x="0" y="0"/>
          <a:ext cx="0" cy="0"/>
          <a:chOff x="0" y="0"/>
          <a:chExt cx="0" cy="0"/>
        </a:xfrm>
      </p:grpSpPr>
      <p:sp>
        <p:nvSpPr>
          <p:cNvPr id="26" name="Rectangle 25"/>
          <p:cNvSpPr/>
          <p:nvPr userDrawn="1"/>
        </p:nvSpPr>
        <p:spPr>
          <a:xfrm>
            <a:off x="621175" y="3696659"/>
            <a:ext cx="855017" cy="141371"/>
          </a:xfrm>
          <a:prstGeom prst="rect">
            <a:avLst/>
          </a:prstGeom>
        </p:spPr>
        <p:txBody>
          <a:bodyPr wrap="none" lIns="38405" tIns="19202" rIns="38405" bIns="19202">
            <a:spAutoFit/>
          </a:bodyPr>
          <a:lstStyle/>
          <a:p>
            <a:pPr rtl="0"/>
            <a:r>
              <a:rPr lang="en-US" sz="1000" b="0" i="1" u="none" strike="noStrike" kern="1200" baseline="30000" dirty="0">
                <a:solidFill>
                  <a:schemeClr val="tx1"/>
                </a:solidFill>
                <a:latin typeface="August Debouzy" panose="020B0604020202020204" pitchFamily="34" charset="0"/>
                <a:ea typeface="+mn-ea"/>
                <a:cs typeface="Helvetica Neue Medium"/>
              </a:rPr>
              <a:t>De gauche à </a:t>
            </a:r>
            <a:r>
              <a:rPr lang="en-US" sz="1000" b="0" i="1" u="none" strike="noStrike" kern="1200" baseline="30000" dirty="0" err="1">
                <a:solidFill>
                  <a:schemeClr val="tx1"/>
                </a:solidFill>
                <a:latin typeface="August Debouzy" panose="020B0604020202020204" pitchFamily="34" charset="0"/>
                <a:ea typeface="+mn-ea"/>
                <a:cs typeface="Helvetica Neue Medium"/>
              </a:rPr>
              <a:t>droite</a:t>
            </a:r>
            <a:r>
              <a:rPr lang="en-US" sz="1000" b="0" i="1" u="none" strike="noStrike" kern="1200" baseline="30000" dirty="0">
                <a:solidFill>
                  <a:schemeClr val="tx1"/>
                </a:solidFill>
                <a:latin typeface="August Debouzy" panose="020B0604020202020204" pitchFamily="34" charset="0"/>
                <a:ea typeface="+mn-ea"/>
                <a:cs typeface="Helvetica Neue Medium"/>
              </a:rPr>
              <a:t> :</a:t>
            </a:r>
          </a:p>
        </p:txBody>
      </p:sp>
      <p:pic>
        <p:nvPicPr>
          <p:cNvPr id="35" name="Image 34"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37" name="Espace réservé du texte 8"/>
          <p:cNvSpPr>
            <a:spLocks noGrp="1"/>
          </p:cNvSpPr>
          <p:nvPr>
            <p:ph type="body" sz="quarter" idx="11" hasCustomPrompt="1"/>
          </p:nvPr>
        </p:nvSpPr>
        <p:spPr>
          <a:xfrm>
            <a:off x="583343" y="3974645"/>
            <a:ext cx="3774692" cy="1431284"/>
          </a:xfrm>
          <a:prstGeom prst="rect">
            <a:avLst/>
          </a:prstGeom>
        </p:spPr>
        <p:txBody>
          <a:bodyPr>
            <a:normAutofit/>
          </a:bodyPr>
          <a:lstStyle>
            <a:lvl1pPr marL="0" indent="0">
              <a:buFont typeface="Arial" panose="020B0604020202020204" pitchFamily="34" charset="0"/>
              <a:buNone/>
              <a:defRPr sz="1000" baseline="0">
                <a:latin typeface="August Debouzy" panose="020B0604020202020204" pitchFamily="34" charset="0"/>
                <a:cs typeface="August Debouzy" panose="020B0604020202020204" pitchFamily="34" charset="0"/>
              </a:defRPr>
            </a:lvl1pPr>
            <a:lvl2pPr marL="414338" indent="-204788">
              <a:buFont typeface="Helvetica" pitchFamily="34" charset="0"/>
              <a:buChar char="‒"/>
              <a:tabLst/>
              <a:defRPr sz="1400">
                <a:latin typeface="Helvetica LT Pro" panose="020B0504020202020204" pitchFamily="34" charset="0"/>
                <a:cs typeface="Helvetica LT Pro" panose="020B0504020202020204" pitchFamily="34" charset="0"/>
              </a:defRPr>
            </a:lvl2pPr>
            <a:lvl3pPr marL="558800" indent="-134938">
              <a:buFont typeface="Arial" panose="020B0604020202020204" pitchFamily="34" charset="0"/>
              <a:buChar char="•"/>
              <a:defRPr sz="1400">
                <a:latin typeface="Helvetica LT Pro" panose="020B0504020202020204" pitchFamily="34" charset="0"/>
                <a:cs typeface="Helvetica LT Pro" panose="020B0504020202020204" pitchFamily="34" charset="0"/>
              </a:defRPr>
            </a:lvl3pPr>
            <a:lvl4pPr marL="762000" indent="-134938">
              <a:buFont typeface="Helvetica" pitchFamily="34" charset="0"/>
              <a:buChar char="-"/>
              <a:defRPr sz="1400">
                <a:latin typeface="Helvetica LT Pro" panose="020B0504020202020204" pitchFamily="34" charset="0"/>
                <a:cs typeface="Helvetica LT Pro" panose="020B0504020202020204" pitchFamily="34" charset="0"/>
              </a:defRPr>
            </a:lvl4pPr>
            <a:lvl5pPr marL="914400" indent="-101600">
              <a:buFont typeface="Wingdings" panose="05000000000000000000" pitchFamily="2" charset="2"/>
              <a:buChar char=""/>
              <a:defRPr sz="1400">
                <a:latin typeface="Helvetica LT Pro" panose="020B0504020202020204" pitchFamily="34" charset="0"/>
                <a:cs typeface="Helvetica LT Pro" panose="020B0504020202020204" pitchFamily="34" charset="0"/>
              </a:defRPr>
            </a:lvl5pPr>
          </a:lstStyle>
          <a:p>
            <a:pPr lvl="0"/>
            <a:r>
              <a:rPr lang="fr-FR" dirty="0"/>
              <a:t>Prénom, nom, titre</a:t>
            </a:r>
          </a:p>
        </p:txBody>
      </p:sp>
      <p:sp>
        <p:nvSpPr>
          <p:cNvPr id="16" name="Titre 1"/>
          <p:cNvSpPr>
            <a:spLocks noGrp="1"/>
          </p:cNvSpPr>
          <p:nvPr>
            <p:ph type="title" hasCustomPrompt="1"/>
          </p:nvPr>
        </p:nvSpPr>
        <p:spPr>
          <a:xfrm>
            <a:off x="643165" y="571183"/>
            <a:ext cx="7510426" cy="868588"/>
          </a:xfrm>
          <a:prstGeom prst="rect">
            <a:avLst/>
          </a:prstGeom>
        </p:spPr>
        <p:txBody>
          <a:bodyPr anchor="t" anchorCtr="0">
            <a:normAutofit/>
          </a:bodyPr>
          <a:lstStyle>
            <a:lvl1pPr algn="l">
              <a:defRPr sz="2200" b="1" i="0" baseline="0">
                <a:solidFill>
                  <a:srgbClr val="35C3CF"/>
                </a:solidFill>
                <a:latin typeface="August Debouzy" panose="020B0604020202020204" pitchFamily="34" charset="0"/>
                <a:cs typeface="August Debouzy" panose="020B0604020202020204" pitchFamily="34" charset="0"/>
              </a:defRPr>
            </a:lvl1pPr>
          </a:lstStyle>
          <a:p>
            <a:r>
              <a:rPr lang="fr-FR" dirty="0"/>
              <a:t>INTERVENANTS</a:t>
            </a:r>
          </a:p>
        </p:txBody>
      </p:sp>
      <p:sp>
        <p:nvSpPr>
          <p:cNvPr id="17" name="Rectangle 16"/>
          <p:cNvSpPr/>
          <p:nvPr userDrawn="1"/>
        </p:nvSpPr>
        <p:spPr>
          <a:xfrm>
            <a:off x="643165" y="1439771"/>
            <a:ext cx="7519690" cy="4863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
        <p:nvSpPr>
          <p:cNvPr id="8" name="Rectangle 7"/>
          <p:cNvSpPr/>
          <p:nvPr userDrawn="1"/>
        </p:nvSpPr>
        <p:spPr>
          <a:xfrm>
            <a:off x="718163"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116686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3_Sommaire">
    <p:spTree>
      <p:nvGrpSpPr>
        <p:cNvPr id="1" name=""/>
        <p:cNvGrpSpPr/>
        <p:nvPr/>
      </p:nvGrpSpPr>
      <p:grpSpPr>
        <a:xfrm>
          <a:off x="0" y="0"/>
          <a:ext cx="0" cy="0"/>
          <a:chOff x="0" y="0"/>
          <a:chExt cx="0" cy="0"/>
        </a:xfrm>
      </p:grpSpPr>
      <p:sp>
        <p:nvSpPr>
          <p:cNvPr id="8" name="Rectangle 7"/>
          <p:cNvSpPr/>
          <p:nvPr userDrawn="1"/>
        </p:nvSpPr>
        <p:spPr>
          <a:xfrm>
            <a:off x="488475" y="6159110"/>
            <a:ext cx="312657" cy="269611"/>
          </a:xfrm>
          <a:prstGeom prst="rect">
            <a:avLst/>
          </a:prstGeom>
        </p:spPr>
        <p:txBody>
          <a:bodyPr wrap="none" lIns="38405" tIns="19202" rIns="38405" bIns="19202">
            <a:spAutoFit/>
          </a:bodyPr>
          <a:lstStyle/>
          <a:p>
            <a:fld id="{260E2A6B-A809-4840-BF14-8648BC0BDF87}" type="slidenum">
              <a:rPr lang="id-ID" sz="1500" b="0" i="0" smtClean="0">
                <a:solidFill>
                  <a:schemeClr val="tx1"/>
                </a:solidFill>
                <a:latin typeface="Helvetica"/>
                <a:ea typeface="Helvetica Neue Light"/>
                <a:cs typeface="Helvetica"/>
              </a:rPr>
              <a:pPr/>
              <a:t>‹N°›</a:t>
            </a:fld>
            <a:endParaRPr lang="fr-FR" b="0" i="0" dirty="0">
              <a:solidFill>
                <a:schemeClr val="tx1"/>
              </a:solidFill>
              <a:latin typeface="Helvetica"/>
              <a:cs typeface="Helvetica"/>
            </a:endParaRPr>
          </a:p>
        </p:txBody>
      </p:sp>
      <p:sp>
        <p:nvSpPr>
          <p:cNvPr id="15" name="Titre 1"/>
          <p:cNvSpPr>
            <a:spLocks noGrp="1"/>
          </p:cNvSpPr>
          <p:nvPr>
            <p:ph type="title" hasCustomPrompt="1"/>
          </p:nvPr>
        </p:nvSpPr>
        <p:spPr>
          <a:xfrm>
            <a:off x="4768187" y="557898"/>
            <a:ext cx="3412427" cy="879016"/>
          </a:xfrm>
          <a:prstGeom prst="rect">
            <a:avLst/>
          </a:prstGeom>
          <a:ln w="28575">
            <a:noFill/>
          </a:ln>
        </p:spPr>
        <p:txBody>
          <a:bodyPr anchor="t" anchorCtr="0">
            <a:normAutofit/>
          </a:bodyPr>
          <a:lstStyle>
            <a:lvl1pPr algn="l">
              <a:defRPr sz="2200" b="1" i="0">
                <a:solidFill>
                  <a:srgbClr val="35C3CF"/>
                </a:solidFill>
                <a:latin typeface="August Debouzy" panose="020B0604020202020204" pitchFamily="34" charset="0"/>
                <a:cs typeface="August Debouzy" panose="020B0604020202020204" pitchFamily="34" charset="0"/>
              </a:defRPr>
            </a:lvl1pPr>
          </a:lstStyle>
          <a:p>
            <a:r>
              <a:rPr lang="fr-FR" dirty="0"/>
              <a:t>SOMMAIRE</a:t>
            </a:r>
            <a:br>
              <a:rPr lang="fr-FR" dirty="0"/>
            </a:br>
            <a:endParaRPr lang="fr-FR" dirty="0"/>
          </a:p>
        </p:txBody>
      </p:sp>
      <p:pic>
        <p:nvPicPr>
          <p:cNvPr id="16" name="Image 15"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grpSp>
        <p:nvGrpSpPr>
          <p:cNvPr id="2" name="Groupe 1"/>
          <p:cNvGrpSpPr/>
          <p:nvPr userDrawn="1"/>
        </p:nvGrpSpPr>
        <p:grpSpPr>
          <a:xfrm>
            <a:off x="0" y="0"/>
            <a:ext cx="4456545" cy="6889749"/>
            <a:chOff x="0" y="0"/>
            <a:chExt cx="4456545" cy="6889749"/>
          </a:xfrm>
        </p:grpSpPr>
        <p:pic>
          <p:nvPicPr>
            <p:cNvPr id="9" name="Espace réservé pour une image  5" descr="David_Meignan_001619.jpg"/>
            <p:cNvPicPr>
              <a:picLocks noChangeAspect="1"/>
            </p:cNvPicPr>
            <p:nvPr userDrawn="1"/>
          </p:nvPicPr>
          <p:blipFill rotWithShape="1">
            <a:blip r:embed="rId3" cstate="email">
              <a:extLst>
                <a:ext uri="{28A0092B-C50C-407E-A947-70E740481C1C}">
                  <a14:useLocalDpi xmlns:a14="http://schemas.microsoft.com/office/drawing/2010/main"/>
                </a:ext>
              </a:extLst>
            </a:blip>
            <a:srcRect l="12456" r="14780"/>
            <a:stretch/>
          </p:blipFill>
          <p:spPr>
            <a:xfrm>
              <a:off x="0" y="0"/>
              <a:ext cx="4456545" cy="6889749"/>
            </a:xfrm>
            <a:prstGeom prst="rect">
              <a:avLst/>
            </a:prstGeom>
          </p:spPr>
        </p:pic>
        <p:pic>
          <p:nvPicPr>
            <p:cNvPr id="17" name="Image 16" descr="AD-LOGO-CMJN-04.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8436" y="2017274"/>
              <a:ext cx="4340959" cy="2797180"/>
            </a:xfrm>
            <a:prstGeom prst="rect">
              <a:avLst/>
            </a:prstGeom>
          </p:spPr>
        </p:pic>
      </p:grpSp>
      <p:sp>
        <p:nvSpPr>
          <p:cNvPr id="4" name="Espace réservé du texte 3"/>
          <p:cNvSpPr>
            <a:spLocks noGrp="1"/>
          </p:cNvSpPr>
          <p:nvPr>
            <p:ph type="body" sz="quarter" idx="10" hasCustomPrompt="1"/>
          </p:nvPr>
        </p:nvSpPr>
        <p:spPr>
          <a:xfrm>
            <a:off x="4768187" y="1810256"/>
            <a:ext cx="3412427" cy="4510887"/>
          </a:xfrm>
          <a:prstGeom prst="rect">
            <a:avLst/>
          </a:prstGeom>
        </p:spPr>
        <p:txBody>
          <a:bodyPr/>
          <a:lstStyle>
            <a:lvl1pPr marL="269875" indent="-269875">
              <a:buFont typeface="+mj-lt"/>
              <a:buAutoNum type="romanUcPeriod"/>
              <a:defRPr sz="1800" b="1" baseline="0">
                <a:latin typeface="August Debouzy" panose="020B0604020202020204" pitchFamily="34" charset="0"/>
              </a:defRPr>
            </a:lvl1pPr>
            <a:lvl2pPr marL="538163" indent="-269875">
              <a:buFont typeface="+mj-lt"/>
              <a:buAutoNum type="arabicPeriod"/>
              <a:tabLst/>
              <a:defRPr sz="1600" b="1"/>
            </a:lvl2pPr>
            <a:lvl3pPr marL="808038" indent="-269875" defTabSz="180975">
              <a:buNone/>
              <a:tabLst/>
              <a:defRPr sz="1400" baseline="0"/>
            </a:lvl3pPr>
          </a:lstStyle>
          <a:p>
            <a:pPr lvl="0"/>
            <a:r>
              <a:rPr lang="fr-FR" dirty="0"/>
              <a:t>PREMIER NIVEAU – Chapitre I</a:t>
            </a:r>
          </a:p>
          <a:p>
            <a:pPr lvl="0"/>
            <a:endParaRPr lang="fr-FR" dirty="0"/>
          </a:p>
          <a:p>
            <a:pPr lvl="0"/>
            <a:r>
              <a:rPr lang="fr-FR" dirty="0"/>
              <a:t>PREMIER NIVEAU – Chapitre II</a:t>
            </a:r>
          </a:p>
          <a:p>
            <a:pPr lvl="0"/>
            <a:endParaRPr lang="fr-FR" dirty="0"/>
          </a:p>
          <a:p>
            <a:pPr lvl="0"/>
            <a:endParaRPr lang="fr-FR" dirty="0"/>
          </a:p>
          <a:p>
            <a:pPr lvl="3"/>
            <a:endParaRPr lang="fr-FR" dirty="0"/>
          </a:p>
        </p:txBody>
      </p:sp>
      <p:sp>
        <p:nvSpPr>
          <p:cNvPr id="10" name="Rectangle 9"/>
          <p:cNvSpPr/>
          <p:nvPr userDrawn="1"/>
        </p:nvSpPr>
        <p:spPr>
          <a:xfrm>
            <a:off x="4768187" y="1429505"/>
            <a:ext cx="3425045" cy="4571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Tree>
    <p:extLst>
      <p:ext uri="{BB962C8B-B14F-4D97-AF65-F5344CB8AC3E}">
        <p14:creationId xmlns:p14="http://schemas.microsoft.com/office/powerpoint/2010/main" val="411154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4_Introduction ou Conclusion">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43165" y="571183"/>
            <a:ext cx="7510426" cy="878794"/>
          </a:xfrm>
          <a:prstGeom prst="rect">
            <a:avLst/>
          </a:prstGeom>
        </p:spPr>
        <p:txBody>
          <a:bodyPr anchor="t" anchorCtr="0">
            <a:normAutofit/>
          </a:bodyPr>
          <a:lstStyle>
            <a:lvl1pPr marL="0" indent="0" algn="l">
              <a:defRPr sz="2200" b="1" i="0" baseline="0">
                <a:solidFill>
                  <a:srgbClr val="35C3CF"/>
                </a:solidFill>
                <a:latin typeface="August Debouzy" panose="020B0604020202020204" pitchFamily="34" charset="0"/>
                <a:cs typeface="August Debouzy" panose="020B0604020202020204" pitchFamily="34" charset="0"/>
              </a:defRPr>
            </a:lvl1pPr>
          </a:lstStyle>
          <a:p>
            <a:r>
              <a:rPr lang="fr-FR" dirty="0"/>
              <a:t>INTRODUCTION / CONCLUSION</a:t>
            </a:r>
          </a:p>
        </p:txBody>
      </p:sp>
      <p:pic>
        <p:nvPicPr>
          <p:cNvPr id="11" name="Image 10"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6" name="Espace réservé du texte 7"/>
          <p:cNvSpPr>
            <a:spLocks noGrp="1"/>
          </p:cNvSpPr>
          <p:nvPr>
            <p:ph type="body" sz="quarter" idx="14" hasCustomPrompt="1"/>
          </p:nvPr>
        </p:nvSpPr>
        <p:spPr>
          <a:xfrm>
            <a:off x="650253" y="1786459"/>
            <a:ext cx="7497705" cy="4457927"/>
          </a:xfrm>
          <a:prstGeom prst="rect">
            <a:avLst/>
          </a:prstGeom>
        </p:spPr>
        <p:txBody>
          <a:bodyPr/>
          <a:lstStyle>
            <a:lvl1pPr algn="just">
              <a:defRPr sz="1800" b="1" u="sng" baseline="0">
                <a:latin typeface="August Debouzy" panose="020B0604020202020204" pitchFamily="34" charset="0"/>
              </a:defRPr>
            </a:lvl1pPr>
            <a:lvl2pPr marL="285750" indent="-285750" algn="just">
              <a:buFont typeface="Wingdings" panose="05000000000000000000" pitchFamily="2" charset="2"/>
              <a:buChar char="Ø"/>
              <a:tabLst/>
              <a:defRPr sz="1800" baseline="0">
                <a:latin typeface="August Debouzy" panose="020B0604020202020204" pitchFamily="34" charset="0"/>
              </a:defRPr>
            </a:lvl2pPr>
            <a:lvl3pPr marL="449263" indent="-179388" algn="just">
              <a:defRPr sz="1600" baseline="0">
                <a:latin typeface="August Debouzy" panose="020B0604020202020204" pitchFamily="34" charset="0"/>
              </a:defRPr>
            </a:lvl3pPr>
            <a:lvl4pPr marL="898525" indent="-179388" algn="just">
              <a:buFont typeface="Helvetica" pitchFamily="34" charset="0"/>
              <a:buChar char="‒"/>
              <a:defRPr sz="1400" baseline="0">
                <a:latin typeface="August Debouzy" panose="020B0604020202020204" pitchFamily="34" charset="0"/>
              </a:defRPr>
            </a:lvl4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3"/>
            <a:endParaRPr lang="fr-FR" dirty="0"/>
          </a:p>
        </p:txBody>
      </p:sp>
      <p:sp>
        <p:nvSpPr>
          <p:cNvPr id="12" name="Rectangle 11"/>
          <p:cNvSpPr/>
          <p:nvPr userDrawn="1"/>
        </p:nvSpPr>
        <p:spPr>
          <a:xfrm>
            <a:off x="643165" y="1439771"/>
            <a:ext cx="7519690" cy="4863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
        <p:nvSpPr>
          <p:cNvPr id="7" name="Rectangle 6"/>
          <p:cNvSpPr/>
          <p:nvPr userDrawn="1"/>
        </p:nvSpPr>
        <p:spPr>
          <a:xfrm>
            <a:off x="718163"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224442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5_au choix_Sommaire du chapitre et numérotation v1">
    <p:spTree>
      <p:nvGrpSpPr>
        <p:cNvPr id="1" name=""/>
        <p:cNvGrpSpPr/>
        <p:nvPr/>
      </p:nvGrpSpPr>
      <p:grpSpPr>
        <a:xfrm>
          <a:off x="0" y="0"/>
          <a:ext cx="0" cy="0"/>
          <a:chOff x="0" y="0"/>
          <a:chExt cx="0" cy="0"/>
        </a:xfrm>
      </p:grpSpPr>
      <p:sp>
        <p:nvSpPr>
          <p:cNvPr id="8" name="Titre 1"/>
          <p:cNvSpPr>
            <a:spLocks noGrp="1"/>
          </p:cNvSpPr>
          <p:nvPr>
            <p:ph type="title" hasCustomPrompt="1"/>
          </p:nvPr>
        </p:nvSpPr>
        <p:spPr>
          <a:xfrm>
            <a:off x="587470" y="555170"/>
            <a:ext cx="3687405" cy="897193"/>
          </a:xfrm>
          <a:prstGeom prst="rect">
            <a:avLst/>
          </a:prstGeom>
        </p:spPr>
        <p:txBody>
          <a:bodyPr anchor="t" anchorCtr="0">
            <a:normAutofit/>
          </a:bodyPr>
          <a:lstStyle>
            <a:lvl1pPr marL="0" indent="0" algn="l">
              <a:buFont typeface="+mj-lt"/>
              <a:buNone/>
              <a:tabLst>
                <a:tab pos="358775" algn="l"/>
              </a:tabLst>
              <a:defRPr sz="2200" b="1" i="0" baseline="0">
                <a:solidFill>
                  <a:srgbClr val="35C3CF"/>
                </a:solidFill>
                <a:latin typeface="August Debouzy" panose="020B0604020202020204" pitchFamily="34" charset="0"/>
                <a:cs typeface="August Debouzy" panose="020B0604020202020204" pitchFamily="34" charset="0"/>
              </a:defRPr>
            </a:lvl1pPr>
          </a:lstStyle>
          <a:p>
            <a:r>
              <a:rPr lang="fr-FR" dirty="0"/>
              <a:t>I. CHAPITRE I</a:t>
            </a:r>
          </a:p>
        </p:txBody>
      </p:sp>
      <p:pic>
        <p:nvPicPr>
          <p:cNvPr id="10" name="Espace réservé pour une image  2" descr="David_Meignan_2346.jpg"/>
          <p:cNvPicPr>
            <a:picLocks noChangeAspect="1"/>
          </p:cNvPicPr>
          <p:nvPr userDrawn="1"/>
        </p:nvPicPr>
        <p:blipFill rotWithShape="1">
          <a:blip r:embed="rId2" cstate="email">
            <a:extLst>
              <a:ext uri="{28A0092B-C50C-407E-A947-70E740481C1C}">
                <a14:useLocalDpi xmlns:a14="http://schemas.microsoft.com/office/drawing/2010/main"/>
              </a:ext>
            </a:extLst>
          </a:blip>
          <a:srcRect l="-461" r="26731" b="26"/>
          <a:stretch/>
        </p:blipFill>
        <p:spPr>
          <a:xfrm>
            <a:off x="4638841" y="0"/>
            <a:ext cx="4505159" cy="6858000"/>
          </a:xfrm>
          <a:prstGeom prst="rect">
            <a:avLst/>
          </a:prstGeom>
        </p:spPr>
      </p:pic>
      <p:pic>
        <p:nvPicPr>
          <p:cNvPr id="14" name="Image 13" descr="AD-LOGO-CMJN-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3" name="Espace réservé du texte 2"/>
          <p:cNvSpPr>
            <a:spLocks noGrp="1"/>
          </p:cNvSpPr>
          <p:nvPr>
            <p:ph type="body" sz="quarter" idx="10" hasCustomPrompt="1"/>
          </p:nvPr>
        </p:nvSpPr>
        <p:spPr>
          <a:xfrm>
            <a:off x="587470" y="1786872"/>
            <a:ext cx="3687763" cy="4564924"/>
          </a:xfrm>
          <a:prstGeom prst="rect">
            <a:avLst/>
          </a:prstGeom>
        </p:spPr>
        <p:txBody>
          <a:bodyPr/>
          <a:lstStyle>
            <a:lvl2pPr marL="9525" indent="-9525" algn="just" defTabSz="179388">
              <a:buFont typeface="+mj-lt"/>
              <a:buAutoNum type="arabicPeriod"/>
              <a:defRPr sz="1800" b="1">
                <a:solidFill>
                  <a:schemeClr val="tx1"/>
                </a:solidFill>
                <a:latin typeface="August Debouzy" panose="020B0604020202020204" pitchFamily="34" charset="0"/>
              </a:defRPr>
            </a:lvl2pPr>
            <a:lvl3pPr marL="266700" indent="3175" algn="just">
              <a:buNone/>
              <a:defRPr sz="1600" baseline="0">
                <a:solidFill>
                  <a:schemeClr val="tx1"/>
                </a:solidFill>
                <a:latin typeface="August Debouzy" panose="020B0604020202020204" pitchFamily="34" charset="0"/>
              </a:defRPr>
            </a:lvl3pPr>
            <a:lvl4pPr marL="679450" indent="0" algn="just">
              <a:buNone/>
              <a:defRPr sz="1400" baseline="0">
                <a:solidFill>
                  <a:schemeClr val="tx1"/>
                </a:solidFill>
                <a:latin typeface="August Debouzy" panose="020B0604020202020204" pitchFamily="34" charset="0"/>
              </a:defRPr>
            </a:lvl4pPr>
          </a:lstStyle>
          <a:p>
            <a:pPr lvl="1"/>
            <a:r>
              <a:rPr lang="fr-FR" dirty="0"/>
              <a:t> Titre 2</a:t>
            </a:r>
          </a:p>
          <a:p>
            <a:pPr lvl="2"/>
            <a:r>
              <a:rPr lang="fr-FR" dirty="0"/>
              <a:t>1.1. Titre 3</a:t>
            </a:r>
          </a:p>
          <a:p>
            <a:pPr lvl="3"/>
            <a:r>
              <a:rPr lang="fr-FR" dirty="0"/>
              <a:t>1.1.1. Titre 4</a:t>
            </a:r>
          </a:p>
        </p:txBody>
      </p:sp>
      <p:sp>
        <p:nvSpPr>
          <p:cNvPr id="9" name="Rectangle 8"/>
          <p:cNvSpPr/>
          <p:nvPr userDrawn="1"/>
        </p:nvSpPr>
        <p:spPr>
          <a:xfrm>
            <a:off x="577187" y="1426238"/>
            <a:ext cx="3698046" cy="4571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
        <p:nvSpPr>
          <p:cNvPr id="11" name="Rectangle 10"/>
          <p:cNvSpPr/>
          <p:nvPr userDrawn="1"/>
        </p:nvSpPr>
        <p:spPr>
          <a:xfrm>
            <a:off x="658894"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1650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5_au choix_Sommaire du chapitre et numérotation v2">
    <p:spTree>
      <p:nvGrpSpPr>
        <p:cNvPr id="1" name=""/>
        <p:cNvGrpSpPr/>
        <p:nvPr/>
      </p:nvGrpSpPr>
      <p:grpSpPr>
        <a:xfrm>
          <a:off x="0" y="0"/>
          <a:ext cx="0" cy="0"/>
          <a:chOff x="0" y="0"/>
          <a:chExt cx="0" cy="0"/>
        </a:xfrm>
      </p:grpSpPr>
      <p:sp>
        <p:nvSpPr>
          <p:cNvPr id="12" name="Titre 1"/>
          <p:cNvSpPr>
            <a:spLocks noGrp="1"/>
          </p:cNvSpPr>
          <p:nvPr>
            <p:ph type="title" hasCustomPrompt="1"/>
          </p:nvPr>
        </p:nvSpPr>
        <p:spPr>
          <a:xfrm>
            <a:off x="2262924" y="571183"/>
            <a:ext cx="5958209" cy="873896"/>
          </a:xfrm>
          <a:prstGeom prst="rect">
            <a:avLst/>
          </a:prstGeom>
        </p:spPr>
        <p:txBody>
          <a:bodyPr anchor="t" anchorCtr="0">
            <a:normAutofit/>
          </a:bodyPr>
          <a:lstStyle>
            <a:lvl1pPr marL="0" indent="0" algn="l">
              <a:buFont typeface="+mj-lt"/>
              <a:buNone/>
              <a:defRPr sz="2200" b="1" i="0" baseline="0">
                <a:solidFill>
                  <a:srgbClr val="35C3CF"/>
                </a:solidFill>
                <a:latin typeface="August Debouzy" panose="020B0604020202020204" pitchFamily="34" charset="0"/>
                <a:cs typeface="August Debouzy" panose="020B0604020202020204" pitchFamily="34" charset="0"/>
              </a:defRPr>
            </a:lvl1pPr>
          </a:lstStyle>
          <a:p>
            <a:r>
              <a:rPr lang="fr-FR" dirty="0"/>
              <a:t>I. CHAPITRE I</a:t>
            </a:r>
          </a:p>
        </p:txBody>
      </p:sp>
      <p:pic>
        <p:nvPicPr>
          <p:cNvPr id="13" name="Image 12"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7" name="Espace réservé du texte 2"/>
          <p:cNvSpPr>
            <a:spLocks noGrp="1"/>
          </p:cNvSpPr>
          <p:nvPr>
            <p:ph type="body" sz="quarter" idx="10" hasCustomPrompt="1"/>
          </p:nvPr>
        </p:nvSpPr>
        <p:spPr>
          <a:xfrm>
            <a:off x="2262924" y="1762796"/>
            <a:ext cx="5958209" cy="4433207"/>
          </a:xfrm>
          <a:prstGeom prst="rect">
            <a:avLst/>
          </a:prstGeom>
        </p:spPr>
        <p:txBody>
          <a:bodyPr/>
          <a:lstStyle>
            <a:lvl2pPr marL="0" indent="0" algn="just">
              <a:buFont typeface="+mj-lt"/>
              <a:buAutoNum type="arabicPeriod"/>
              <a:defRPr sz="1800" b="1">
                <a:solidFill>
                  <a:schemeClr val="tx1"/>
                </a:solidFill>
                <a:latin typeface="August Debouzy" panose="020B0604020202020204" pitchFamily="34" charset="0"/>
              </a:defRPr>
            </a:lvl2pPr>
            <a:lvl3pPr marL="266700" indent="-1588" algn="just">
              <a:buNone/>
              <a:defRPr sz="1600" baseline="0">
                <a:solidFill>
                  <a:schemeClr val="tx1"/>
                </a:solidFill>
                <a:latin typeface="August Debouzy" panose="020B0604020202020204" pitchFamily="34" charset="0"/>
              </a:defRPr>
            </a:lvl3pPr>
            <a:lvl4pPr marL="679450" indent="0" algn="just">
              <a:buNone/>
              <a:defRPr sz="1400" baseline="0">
                <a:solidFill>
                  <a:schemeClr val="tx1"/>
                </a:solidFill>
                <a:latin typeface="August Debouzy" panose="020B0604020202020204" pitchFamily="34" charset="0"/>
              </a:defRPr>
            </a:lvl4pPr>
          </a:lstStyle>
          <a:p>
            <a:pPr lvl="1"/>
            <a:r>
              <a:rPr lang="fr-FR" dirty="0"/>
              <a:t> Titre 2</a:t>
            </a:r>
          </a:p>
          <a:p>
            <a:pPr lvl="2"/>
            <a:r>
              <a:rPr lang="fr-FR" dirty="0"/>
              <a:t>1.1. Titre 3</a:t>
            </a:r>
          </a:p>
          <a:p>
            <a:pPr lvl="3"/>
            <a:r>
              <a:rPr lang="fr-FR" dirty="0"/>
              <a:t>1.1.1. Titre 4</a:t>
            </a:r>
          </a:p>
        </p:txBody>
      </p:sp>
      <p:sp>
        <p:nvSpPr>
          <p:cNvPr id="8" name="Rectangle 7"/>
          <p:cNvSpPr/>
          <p:nvPr userDrawn="1"/>
        </p:nvSpPr>
        <p:spPr>
          <a:xfrm>
            <a:off x="2262923" y="1422491"/>
            <a:ext cx="5958209" cy="539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pic>
        <p:nvPicPr>
          <p:cNvPr id="9" name="Image 8"/>
          <p:cNvPicPr>
            <a:picLocks noChangeAspect="1"/>
          </p:cNvPicPr>
          <p:nvPr userDrawn="1"/>
        </p:nvPicPr>
        <p:blipFill rotWithShape="1">
          <a:blip r:embed="rId3" cstate="email">
            <a:extLst>
              <a:ext uri="{28A0092B-C50C-407E-A947-70E740481C1C}">
                <a14:useLocalDpi xmlns:a14="http://schemas.microsoft.com/office/drawing/2010/main" val="0"/>
              </a:ext>
            </a:extLst>
          </a:blip>
          <a:srcRect l="44079" r="33460"/>
          <a:stretch/>
        </p:blipFill>
        <p:spPr>
          <a:xfrm>
            <a:off x="0" y="0"/>
            <a:ext cx="2057400" cy="6858000"/>
          </a:xfrm>
          <a:prstGeom prst="rect">
            <a:avLst/>
          </a:prstGeom>
        </p:spPr>
      </p:pic>
      <p:sp>
        <p:nvSpPr>
          <p:cNvPr id="10" name="Rectangle 9"/>
          <p:cNvSpPr/>
          <p:nvPr userDrawn="1"/>
        </p:nvSpPr>
        <p:spPr>
          <a:xfrm>
            <a:off x="8448261"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208346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6_Contenu">
    <p:spTree>
      <p:nvGrpSpPr>
        <p:cNvPr id="1" name=""/>
        <p:cNvGrpSpPr/>
        <p:nvPr/>
      </p:nvGrpSpPr>
      <p:grpSpPr>
        <a:xfrm>
          <a:off x="0" y="0"/>
          <a:ext cx="0" cy="0"/>
          <a:chOff x="0" y="0"/>
          <a:chExt cx="0" cy="0"/>
        </a:xfrm>
      </p:grpSpPr>
      <p:pic>
        <p:nvPicPr>
          <p:cNvPr id="5" name="Image 4"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7" name="Rectangle 6"/>
          <p:cNvSpPr/>
          <p:nvPr userDrawn="1"/>
        </p:nvSpPr>
        <p:spPr>
          <a:xfrm>
            <a:off x="623383" y="1752706"/>
            <a:ext cx="7554856" cy="4571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
        <p:nvSpPr>
          <p:cNvPr id="10" name="Espace réservé du texte 9"/>
          <p:cNvSpPr>
            <a:spLocks noGrp="1"/>
          </p:cNvSpPr>
          <p:nvPr>
            <p:ph type="body" sz="quarter" idx="17" hasCustomPrompt="1"/>
          </p:nvPr>
        </p:nvSpPr>
        <p:spPr>
          <a:xfrm>
            <a:off x="623383" y="589195"/>
            <a:ext cx="7554912" cy="769081"/>
          </a:xfrm>
          <a:prstGeom prst="rect">
            <a:avLst/>
          </a:prstGeom>
        </p:spPr>
        <p:txBody>
          <a:bodyPr anchor="t" anchorCtr="0"/>
          <a:lstStyle>
            <a:lvl1pPr marL="0" indent="0" algn="just" defTabSz="179388">
              <a:tabLst/>
              <a:defRPr sz="2200" b="1" baseline="0">
                <a:solidFill>
                  <a:srgbClr val="35C3CF"/>
                </a:solidFill>
                <a:latin typeface="August Debouzy" panose="020B0604020202020204" pitchFamily="34" charset="0"/>
              </a:defRPr>
            </a:lvl1pPr>
          </a:lstStyle>
          <a:p>
            <a:pPr lvl="0"/>
            <a:r>
              <a:rPr lang="fr-FR" dirty="0"/>
              <a:t>1. Titre 2</a:t>
            </a:r>
          </a:p>
        </p:txBody>
      </p:sp>
      <p:sp>
        <p:nvSpPr>
          <p:cNvPr id="11" name="Espace réservé du texte 9"/>
          <p:cNvSpPr>
            <a:spLocks noGrp="1"/>
          </p:cNvSpPr>
          <p:nvPr>
            <p:ph type="body" sz="quarter" idx="18" hasCustomPrompt="1"/>
          </p:nvPr>
        </p:nvSpPr>
        <p:spPr>
          <a:xfrm>
            <a:off x="623327" y="1358277"/>
            <a:ext cx="7554912" cy="374650"/>
          </a:xfrm>
          <a:prstGeom prst="rect">
            <a:avLst/>
          </a:prstGeom>
        </p:spPr>
        <p:txBody>
          <a:bodyPr anchor="t" anchorCtr="0"/>
          <a:lstStyle>
            <a:lvl1pPr marL="0" indent="0" algn="just" defTabSz="179388">
              <a:tabLst/>
              <a:defRPr sz="1800" b="0" baseline="0">
                <a:solidFill>
                  <a:srgbClr val="35C3CF"/>
                </a:solidFill>
                <a:latin typeface="August Debouzy" panose="020B0604020202020204" pitchFamily="34" charset="0"/>
              </a:defRPr>
            </a:lvl1pPr>
          </a:lstStyle>
          <a:p>
            <a:pPr lvl="0"/>
            <a:r>
              <a:rPr lang="fr-FR" dirty="0"/>
              <a:t>1.1. Titre 3</a:t>
            </a:r>
          </a:p>
        </p:txBody>
      </p:sp>
      <p:sp>
        <p:nvSpPr>
          <p:cNvPr id="9" name="Espace réservé du texte 7"/>
          <p:cNvSpPr>
            <a:spLocks noGrp="1"/>
          </p:cNvSpPr>
          <p:nvPr>
            <p:ph type="body" sz="quarter" idx="14" hasCustomPrompt="1"/>
          </p:nvPr>
        </p:nvSpPr>
        <p:spPr>
          <a:xfrm>
            <a:off x="650253" y="1933303"/>
            <a:ext cx="7497705" cy="4311083"/>
          </a:xfrm>
          <a:prstGeom prst="rect">
            <a:avLst/>
          </a:prstGeom>
        </p:spPr>
        <p:txBody>
          <a:bodyPr/>
          <a:lstStyle>
            <a:lvl1pPr marL="0" indent="0" algn="just">
              <a:defRPr sz="1800" b="1" u="sng" baseline="0">
                <a:latin typeface="August Debouzy" panose="020B0604020202020204" pitchFamily="34" charset="0"/>
              </a:defRPr>
            </a:lvl1pPr>
            <a:lvl2pPr marL="285750" indent="-285750" algn="just">
              <a:buFont typeface="Wingdings" panose="05000000000000000000" pitchFamily="2" charset="2"/>
              <a:buChar char="Ø"/>
              <a:tabLst/>
              <a:defRPr sz="1800" baseline="0">
                <a:latin typeface="August Debouzy" panose="020B0604020202020204" pitchFamily="34" charset="0"/>
              </a:defRPr>
            </a:lvl2pPr>
            <a:lvl3pPr marL="449263" indent="-179388" algn="just">
              <a:defRPr sz="1600" baseline="0">
                <a:latin typeface="August Debouzy" panose="020B0604020202020204" pitchFamily="34" charset="0"/>
              </a:defRPr>
            </a:lvl3pPr>
            <a:lvl4pPr marL="898525" indent="-179388" algn="just">
              <a:buFont typeface="Helvetica" pitchFamily="34" charset="0"/>
              <a:buChar char="‒"/>
              <a:defRPr sz="1400" baseline="0">
                <a:latin typeface="August Debouzy" panose="020B0604020202020204" pitchFamily="34" charset="0"/>
              </a:defRPr>
            </a:lvl4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3"/>
            <a:endParaRPr lang="fr-FR" dirty="0"/>
          </a:p>
        </p:txBody>
      </p:sp>
      <p:sp>
        <p:nvSpPr>
          <p:cNvPr id="8" name="Rectangle 7"/>
          <p:cNvSpPr/>
          <p:nvPr userDrawn="1"/>
        </p:nvSpPr>
        <p:spPr>
          <a:xfrm>
            <a:off x="718163"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9346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7_CV">
    <p:spTree>
      <p:nvGrpSpPr>
        <p:cNvPr id="1" name=""/>
        <p:cNvGrpSpPr/>
        <p:nvPr/>
      </p:nvGrpSpPr>
      <p:grpSpPr>
        <a:xfrm>
          <a:off x="0" y="0"/>
          <a:ext cx="0" cy="0"/>
          <a:chOff x="0" y="0"/>
          <a:chExt cx="0" cy="0"/>
        </a:xfrm>
      </p:grpSpPr>
      <p:sp>
        <p:nvSpPr>
          <p:cNvPr id="54" name="TextBox 22"/>
          <p:cNvSpPr txBox="1"/>
          <p:nvPr userDrawn="1"/>
        </p:nvSpPr>
        <p:spPr>
          <a:xfrm>
            <a:off x="5276479" y="1860941"/>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DOSSIERS REPRESENTATIFS</a:t>
            </a:r>
          </a:p>
        </p:txBody>
      </p:sp>
      <p:sp>
        <p:nvSpPr>
          <p:cNvPr id="55" name="Espace réservé du texte 8"/>
          <p:cNvSpPr>
            <a:spLocks noGrp="1"/>
          </p:cNvSpPr>
          <p:nvPr>
            <p:ph type="body" sz="quarter" idx="19" hasCustomPrompt="1"/>
          </p:nvPr>
        </p:nvSpPr>
        <p:spPr>
          <a:xfrm>
            <a:off x="5229030" y="2059320"/>
            <a:ext cx="3061953" cy="4574449"/>
          </a:xfrm>
          <a:prstGeom prst="rect">
            <a:avLst/>
          </a:prstGeom>
        </p:spPr>
        <p:txBody>
          <a:bodyPr/>
          <a:lstStyle>
            <a:lvl1pPr marL="85725" indent="-77788" algn="just">
              <a:buFont typeface="Arial" panose="020B0604020202020204" pitchFamily="34" charset="0"/>
              <a:buChar char="•"/>
              <a:defRPr sz="1000">
                <a:latin typeface="August Debouzy" panose="020B0604020202020204" pitchFamily="34" charset="0"/>
              </a:defRPr>
            </a:lvl1pPr>
          </a:lstStyle>
          <a:p>
            <a:pPr lvl="0"/>
            <a:r>
              <a:rPr lang="fr-FR" dirty="0"/>
              <a:t>Dossiers représentatifs</a:t>
            </a:r>
          </a:p>
        </p:txBody>
      </p:sp>
      <p:sp>
        <p:nvSpPr>
          <p:cNvPr id="56" name="Rectangle 55"/>
          <p:cNvSpPr/>
          <p:nvPr userDrawn="1"/>
        </p:nvSpPr>
        <p:spPr>
          <a:xfrm>
            <a:off x="638111" y="2304259"/>
            <a:ext cx="1224068" cy="4571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a:endParaRPr lang="fr-FR"/>
          </a:p>
        </p:txBody>
      </p:sp>
      <p:sp>
        <p:nvSpPr>
          <p:cNvPr id="57" name="TextBox 22"/>
          <p:cNvSpPr txBox="1"/>
          <p:nvPr userDrawn="1"/>
        </p:nvSpPr>
        <p:spPr>
          <a:xfrm>
            <a:off x="2082751" y="441652"/>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BIOGRAPHIE</a:t>
            </a:r>
            <a:endParaRPr lang="fr-FR" sz="800" b="1" kern="1200" dirty="0">
              <a:solidFill>
                <a:srgbClr val="35C3CF"/>
              </a:solidFill>
              <a:latin typeface="August Debouzy" panose="020B0604020202020204" pitchFamily="34" charset="0"/>
              <a:ea typeface="Helvetica Neue Light"/>
              <a:cs typeface="Helvetica Neue Light"/>
            </a:endParaRPr>
          </a:p>
        </p:txBody>
      </p:sp>
      <p:sp>
        <p:nvSpPr>
          <p:cNvPr id="58" name="Espace réservé du texte 8"/>
          <p:cNvSpPr>
            <a:spLocks noGrp="1"/>
          </p:cNvSpPr>
          <p:nvPr>
            <p:ph type="body" sz="quarter" idx="20" hasCustomPrompt="1"/>
          </p:nvPr>
        </p:nvSpPr>
        <p:spPr>
          <a:xfrm>
            <a:off x="2016503" y="650802"/>
            <a:ext cx="6255430" cy="1118192"/>
          </a:xfrm>
          <a:prstGeom prst="rect">
            <a:avLst/>
          </a:prstGeom>
        </p:spPr>
        <p:txBody>
          <a:bodyPr/>
          <a:lstStyle>
            <a:lvl1pPr marL="7937" indent="0" algn="just">
              <a:buFont typeface="Arial" panose="020B0604020202020204" pitchFamily="34" charset="0"/>
              <a:buNone/>
              <a:defRPr sz="1000">
                <a:latin typeface="August Debouzy" panose="020B0604020202020204" pitchFamily="34" charset="0"/>
              </a:defRPr>
            </a:lvl1pPr>
          </a:lstStyle>
          <a:p>
            <a:pPr lvl="0"/>
            <a:r>
              <a:rPr lang="fr-FR" dirty="0"/>
              <a:t>Biographie</a:t>
            </a:r>
          </a:p>
        </p:txBody>
      </p:sp>
      <p:sp>
        <p:nvSpPr>
          <p:cNvPr id="59" name="Espace réservé du texte 8"/>
          <p:cNvSpPr>
            <a:spLocks noGrp="1"/>
          </p:cNvSpPr>
          <p:nvPr>
            <p:ph type="body" sz="quarter" idx="22" hasCustomPrompt="1"/>
          </p:nvPr>
        </p:nvSpPr>
        <p:spPr>
          <a:xfrm>
            <a:off x="193349" y="2567771"/>
            <a:ext cx="1772374" cy="423476"/>
          </a:xfrm>
          <a:prstGeom prst="rect">
            <a:avLst/>
          </a:prstGeom>
        </p:spPr>
        <p:txBody>
          <a:bodyPr/>
          <a:lstStyle>
            <a:lvl1pPr marL="7937" indent="0" algn="r">
              <a:buFont typeface="Arial" panose="020B0604020202020204" pitchFamily="34" charset="0"/>
              <a:buNone/>
              <a:defRPr sz="1200" b="1">
                <a:latin typeface="August Debouzy" panose="020B0604020202020204" pitchFamily="34" charset="0"/>
              </a:defRPr>
            </a:lvl1pPr>
          </a:lstStyle>
          <a:p>
            <a:pPr lvl="0"/>
            <a:r>
              <a:rPr lang="fr-FR" dirty="0"/>
              <a:t>Prénom Nom</a:t>
            </a:r>
          </a:p>
        </p:txBody>
      </p:sp>
      <p:sp>
        <p:nvSpPr>
          <p:cNvPr id="60" name="Espace réservé du texte 8"/>
          <p:cNvSpPr>
            <a:spLocks noGrp="1"/>
          </p:cNvSpPr>
          <p:nvPr>
            <p:ph type="body" sz="quarter" idx="23" hasCustomPrompt="1"/>
          </p:nvPr>
        </p:nvSpPr>
        <p:spPr>
          <a:xfrm>
            <a:off x="193349" y="3025298"/>
            <a:ext cx="1772374" cy="292683"/>
          </a:xfrm>
          <a:prstGeom prst="rect">
            <a:avLst/>
          </a:prstGeom>
        </p:spPr>
        <p:txBody>
          <a:bodyPr/>
          <a:lstStyle>
            <a:lvl1pPr marL="7937" indent="0" algn="r">
              <a:buFont typeface="Arial" panose="020B0604020202020204" pitchFamily="34" charset="0"/>
              <a:buNone/>
              <a:defRPr sz="1000" b="0">
                <a:latin typeface="August Debouzy" panose="020B0604020202020204" pitchFamily="34" charset="0"/>
              </a:defRPr>
            </a:lvl1pPr>
          </a:lstStyle>
          <a:p>
            <a:pPr lvl="0"/>
            <a:r>
              <a:rPr lang="fr-FR" dirty="0"/>
              <a:t>Titre</a:t>
            </a:r>
          </a:p>
        </p:txBody>
      </p:sp>
      <p:sp>
        <p:nvSpPr>
          <p:cNvPr id="61" name="Espace réservé du texte 8"/>
          <p:cNvSpPr>
            <a:spLocks noGrp="1"/>
          </p:cNvSpPr>
          <p:nvPr>
            <p:ph type="body" sz="quarter" idx="24" hasCustomPrompt="1"/>
          </p:nvPr>
        </p:nvSpPr>
        <p:spPr>
          <a:xfrm>
            <a:off x="193349" y="3359369"/>
            <a:ext cx="1772374" cy="423476"/>
          </a:xfrm>
          <a:prstGeom prst="rect">
            <a:avLst/>
          </a:prstGeom>
        </p:spPr>
        <p:txBody>
          <a:bodyPr/>
          <a:lstStyle>
            <a:lvl1pPr marL="7937" indent="0" algn="r">
              <a:buFont typeface="Arial" panose="020B0604020202020204" pitchFamily="34" charset="0"/>
              <a:buNone/>
              <a:defRPr sz="1000" b="0" baseline="0">
                <a:latin typeface="August Debouzy" panose="020B0604020202020204" pitchFamily="34" charset="0"/>
              </a:defRPr>
            </a:lvl1pPr>
          </a:lstStyle>
          <a:p>
            <a:pPr lvl="0"/>
            <a:r>
              <a:rPr lang="fr-FR" dirty="0"/>
              <a:t>Adresse mail</a:t>
            </a:r>
          </a:p>
        </p:txBody>
      </p:sp>
      <p:pic>
        <p:nvPicPr>
          <p:cNvPr id="63" name="Image 62" descr="AD-LOGO-CMJ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9812" y="253466"/>
            <a:ext cx="811734" cy="523056"/>
          </a:xfrm>
          <a:prstGeom prst="rect">
            <a:avLst/>
          </a:prstGeom>
        </p:spPr>
      </p:pic>
      <p:sp>
        <p:nvSpPr>
          <p:cNvPr id="13" name="TextBox 22"/>
          <p:cNvSpPr txBox="1"/>
          <p:nvPr/>
        </p:nvSpPr>
        <p:spPr>
          <a:xfrm>
            <a:off x="2082751" y="1862174"/>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EXPERTISES</a:t>
            </a:r>
            <a:endParaRPr lang="fr-FR" sz="800" b="1" kern="1200" dirty="0">
              <a:solidFill>
                <a:srgbClr val="35C3CF"/>
              </a:solidFill>
              <a:latin typeface="August Debouzy" panose="020B0604020202020204" pitchFamily="34" charset="0"/>
              <a:ea typeface="Helvetica Neue Light"/>
              <a:cs typeface="Helvetica Neue Light"/>
            </a:endParaRPr>
          </a:p>
        </p:txBody>
      </p:sp>
      <p:sp>
        <p:nvSpPr>
          <p:cNvPr id="19" name="TextBox 22"/>
          <p:cNvSpPr txBox="1"/>
          <p:nvPr/>
        </p:nvSpPr>
        <p:spPr>
          <a:xfrm>
            <a:off x="2077116" y="4484866"/>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FORMATION</a:t>
            </a:r>
          </a:p>
        </p:txBody>
      </p:sp>
      <p:sp>
        <p:nvSpPr>
          <p:cNvPr id="23" name="TextBox 22"/>
          <p:cNvSpPr txBox="1"/>
          <p:nvPr/>
        </p:nvSpPr>
        <p:spPr>
          <a:xfrm>
            <a:off x="2082355" y="5314656"/>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BARREAU</a:t>
            </a:r>
          </a:p>
        </p:txBody>
      </p:sp>
      <p:sp>
        <p:nvSpPr>
          <p:cNvPr id="25" name="TextBox 22"/>
          <p:cNvSpPr txBox="1"/>
          <p:nvPr/>
        </p:nvSpPr>
        <p:spPr>
          <a:xfrm>
            <a:off x="2082354" y="6130051"/>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LANGUES</a:t>
            </a:r>
          </a:p>
        </p:txBody>
      </p:sp>
      <p:sp>
        <p:nvSpPr>
          <p:cNvPr id="28" name="TextBox 22"/>
          <p:cNvSpPr txBox="1"/>
          <p:nvPr/>
        </p:nvSpPr>
        <p:spPr>
          <a:xfrm>
            <a:off x="2083178" y="3123283"/>
            <a:ext cx="2450983" cy="192667"/>
          </a:xfrm>
          <a:prstGeom prst="rect">
            <a:avLst/>
          </a:prstGeom>
          <a:noFill/>
        </p:spPr>
        <p:txBody>
          <a:bodyPr wrap="square" lIns="38405" tIns="19202" rIns="38405" bIns="19202" numCol="1" spcCol="180000" rtlCol="0">
            <a:spAutoFit/>
          </a:bodyPr>
          <a:lstStyle/>
          <a:p>
            <a:r>
              <a:rPr lang="fr-FR" sz="1000" b="1" kern="1200" dirty="0">
                <a:solidFill>
                  <a:srgbClr val="35C3CF"/>
                </a:solidFill>
                <a:latin typeface="August Debouzy" panose="020B0604020202020204" pitchFamily="34" charset="0"/>
                <a:ea typeface="Helvetica Neue Light"/>
                <a:cs typeface="Helvetica Neue Light"/>
              </a:rPr>
              <a:t>FOCUS</a:t>
            </a:r>
          </a:p>
        </p:txBody>
      </p:sp>
      <p:sp>
        <p:nvSpPr>
          <p:cNvPr id="30" name="Espace réservé du texte 8"/>
          <p:cNvSpPr>
            <a:spLocks noGrp="1"/>
          </p:cNvSpPr>
          <p:nvPr>
            <p:ph type="body" sz="quarter" idx="25" hasCustomPrompt="1"/>
          </p:nvPr>
        </p:nvSpPr>
        <p:spPr>
          <a:xfrm>
            <a:off x="2023930" y="2059321"/>
            <a:ext cx="3061953" cy="974264"/>
          </a:xfrm>
          <a:prstGeom prst="rect">
            <a:avLst/>
          </a:prstGeom>
        </p:spPr>
        <p:txBody>
          <a:bodyPr/>
          <a:lstStyle>
            <a:lvl1pPr marL="85725" indent="-77788" algn="just">
              <a:buFont typeface="Arial" panose="020B0604020202020204" pitchFamily="34" charset="0"/>
              <a:buChar char="•"/>
              <a:defRPr sz="1000">
                <a:latin typeface="August Debouzy" panose="020B0604020202020204" pitchFamily="34" charset="0"/>
              </a:defRPr>
            </a:lvl1pPr>
          </a:lstStyle>
          <a:p>
            <a:pPr lvl="0"/>
            <a:r>
              <a:rPr lang="fr-FR" dirty="0"/>
              <a:t>Texte</a:t>
            </a:r>
          </a:p>
        </p:txBody>
      </p:sp>
      <p:sp>
        <p:nvSpPr>
          <p:cNvPr id="31" name="Espace réservé du texte 8"/>
          <p:cNvSpPr>
            <a:spLocks noGrp="1"/>
          </p:cNvSpPr>
          <p:nvPr>
            <p:ph type="body" sz="quarter" idx="26" hasCustomPrompt="1"/>
          </p:nvPr>
        </p:nvSpPr>
        <p:spPr>
          <a:xfrm>
            <a:off x="2023930" y="3311595"/>
            <a:ext cx="3061953" cy="1111417"/>
          </a:xfrm>
          <a:prstGeom prst="rect">
            <a:avLst/>
          </a:prstGeom>
        </p:spPr>
        <p:txBody>
          <a:bodyPr/>
          <a:lstStyle>
            <a:lvl1pPr marL="85725" indent="-77788" algn="just">
              <a:buFont typeface="Arial" panose="020B0604020202020204" pitchFamily="34" charset="0"/>
              <a:buChar char="•"/>
              <a:defRPr sz="1000">
                <a:latin typeface="August Debouzy" panose="020B0604020202020204" pitchFamily="34" charset="0"/>
              </a:defRPr>
            </a:lvl1pPr>
          </a:lstStyle>
          <a:p>
            <a:pPr lvl="0"/>
            <a:r>
              <a:rPr lang="fr-FR" dirty="0"/>
              <a:t>Texte</a:t>
            </a:r>
          </a:p>
        </p:txBody>
      </p:sp>
      <p:sp>
        <p:nvSpPr>
          <p:cNvPr id="32" name="Espace réservé du texte 8"/>
          <p:cNvSpPr>
            <a:spLocks noGrp="1"/>
          </p:cNvSpPr>
          <p:nvPr>
            <p:ph type="body" sz="quarter" idx="27" hasCustomPrompt="1"/>
          </p:nvPr>
        </p:nvSpPr>
        <p:spPr>
          <a:xfrm>
            <a:off x="2023930" y="4729981"/>
            <a:ext cx="3061953" cy="524857"/>
          </a:xfrm>
          <a:prstGeom prst="rect">
            <a:avLst/>
          </a:prstGeom>
        </p:spPr>
        <p:txBody>
          <a:bodyPr/>
          <a:lstStyle>
            <a:lvl1pPr marL="85725" indent="-77788" algn="just">
              <a:buFont typeface="Arial" panose="020B0604020202020204" pitchFamily="34" charset="0"/>
              <a:buChar char="•"/>
              <a:defRPr sz="1000">
                <a:latin typeface="August Debouzy" panose="020B0604020202020204" pitchFamily="34" charset="0"/>
              </a:defRPr>
            </a:lvl1pPr>
          </a:lstStyle>
          <a:p>
            <a:pPr lvl="0"/>
            <a:r>
              <a:rPr lang="fr-FR" dirty="0"/>
              <a:t>Texte</a:t>
            </a:r>
          </a:p>
        </p:txBody>
      </p:sp>
      <p:sp>
        <p:nvSpPr>
          <p:cNvPr id="33" name="Espace réservé du texte 8"/>
          <p:cNvSpPr>
            <a:spLocks noGrp="1"/>
          </p:cNvSpPr>
          <p:nvPr>
            <p:ph type="body" sz="quarter" idx="28" hasCustomPrompt="1"/>
          </p:nvPr>
        </p:nvSpPr>
        <p:spPr>
          <a:xfrm>
            <a:off x="2023151" y="5549459"/>
            <a:ext cx="3061953" cy="524857"/>
          </a:xfrm>
          <a:prstGeom prst="rect">
            <a:avLst/>
          </a:prstGeom>
        </p:spPr>
        <p:txBody>
          <a:bodyPr/>
          <a:lstStyle>
            <a:lvl1pPr marL="85725" indent="-77788" algn="just">
              <a:buFont typeface="Arial" panose="020B0604020202020204" pitchFamily="34" charset="0"/>
              <a:buChar char="•"/>
              <a:defRPr sz="1000">
                <a:latin typeface="August Debouzy" panose="020B0604020202020204" pitchFamily="34" charset="0"/>
              </a:defRPr>
            </a:lvl1pPr>
          </a:lstStyle>
          <a:p>
            <a:pPr lvl="0"/>
            <a:r>
              <a:rPr lang="fr-FR" dirty="0"/>
              <a:t>Texte</a:t>
            </a:r>
          </a:p>
        </p:txBody>
      </p:sp>
      <p:sp>
        <p:nvSpPr>
          <p:cNvPr id="34" name="Espace réservé du texte 8"/>
          <p:cNvSpPr>
            <a:spLocks noGrp="1"/>
          </p:cNvSpPr>
          <p:nvPr>
            <p:ph type="body" sz="quarter" idx="29" hasCustomPrompt="1"/>
          </p:nvPr>
        </p:nvSpPr>
        <p:spPr>
          <a:xfrm>
            <a:off x="2019513" y="6368001"/>
            <a:ext cx="3061953" cy="255011"/>
          </a:xfrm>
          <a:prstGeom prst="rect">
            <a:avLst/>
          </a:prstGeom>
        </p:spPr>
        <p:txBody>
          <a:bodyPr/>
          <a:lstStyle>
            <a:lvl1pPr marL="7937" indent="0" algn="just">
              <a:buFont typeface="Arial" panose="020B0604020202020204" pitchFamily="34" charset="0"/>
              <a:buNone/>
              <a:defRPr sz="1000">
                <a:latin typeface="August Debouzy" panose="020B0604020202020204" pitchFamily="34" charset="0"/>
              </a:defRPr>
            </a:lvl1pPr>
          </a:lstStyle>
          <a:p>
            <a:r>
              <a:rPr lang="fr-FR" dirty="0">
                <a:latin typeface="August Debouzy" panose="020B0604020202020204" pitchFamily="34" charset="0"/>
              </a:rPr>
              <a:t>Français | Anglais</a:t>
            </a:r>
          </a:p>
        </p:txBody>
      </p:sp>
      <p:sp>
        <p:nvSpPr>
          <p:cNvPr id="22" name="Rectangle 21"/>
          <p:cNvSpPr/>
          <p:nvPr userDrawn="1"/>
        </p:nvSpPr>
        <p:spPr>
          <a:xfrm>
            <a:off x="718163" y="6456922"/>
            <a:ext cx="260302" cy="161890"/>
          </a:xfrm>
          <a:prstGeom prst="rect">
            <a:avLst/>
          </a:prstGeom>
        </p:spPr>
        <p:txBody>
          <a:bodyPr wrap="none" lIns="38405" tIns="19202" rIns="38405" bIns="19202">
            <a:spAutoFit/>
          </a:bodyPr>
          <a:lstStyle/>
          <a:p>
            <a:fld id="{260E2A6B-A809-4840-BF14-8648BC0BDF87}" type="slidenum">
              <a:rPr lang="id-ID" sz="800" b="0" i="0" smtClean="0">
                <a:solidFill>
                  <a:schemeClr val="tx1"/>
                </a:solidFill>
                <a:latin typeface="August Debouzy" panose="020B0604020202020204" pitchFamily="34" charset="0"/>
                <a:ea typeface="Helvetica Neue Light"/>
                <a:cs typeface="Helvetica"/>
              </a:rPr>
              <a:pPr/>
              <a:t>‹N°›</a:t>
            </a:fld>
            <a:endParaRPr lang="fr-FR" sz="1500" b="0" i="0" dirty="0">
              <a:solidFill>
                <a:schemeClr val="tx1"/>
              </a:solidFill>
              <a:latin typeface="August Debouzy" panose="020B0604020202020204" pitchFamily="34" charset="0"/>
              <a:cs typeface="Helvetica"/>
            </a:endParaRPr>
          </a:p>
        </p:txBody>
      </p:sp>
    </p:spTree>
    <p:extLst>
      <p:ext uri="{BB962C8B-B14F-4D97-AF65-F5344CB8AC3E}">
        <p14:creationId xmlns:p14="http://schemas.microsoft.com/office/powerpoint/2010/main" val="371791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8_Page de fin">
    <p:spTree>
      <p:nvGrpSpPr>
        <p:cNvPr id="1" name=""/>
        <p:cNvGrpSpPr/>
        <p:nvPr/>
      </p:nvGrpSpPr>
      <p:grpSpPr>
        <a:xfrm>
          <a:off x="0" y="0"/>
          <a:ext cx="0" cy="0"/>
          <a:chOff x="0" y="0"/>
          <a:chExt cx="0" cy="0"/>
        </a:xfrm>
      </p:grpSpPr>
      <p:grpSp>
        <p:nvGrpSpPr>
          <p:cNvPr id="10" name="Groupe 9"/>
          <p:cNvGrpSpPr/>
          <p:nvPr userDrawn="1"/>
        </p:nvGrpSpPr>
        <p:grpSpPr>
          <a:xfrm>
            <a:off x="0" y="0"/>
            <a:ext cx="9144000" cy="6858000"/>
            <a:chOff x="662224" y="0"/>
            <a:chExt cx="9144000" cy="6858000"/>
          </a:xfrm>
        </p:grpSpPr>
        <p:pic>
          <p:nvPicPr>
            <p:cNvPr id="8" name="Espace réservé pour une image  3" descr="David_Meignan_001504.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62224" y="0"/>
              <a:ext cx="9144000" cy="6858000"/>
            </a:xfrm>
            <a:prstGeom prst="rect">
              <a:avLst/>
            </a:prstGeom>
          </p:spPr>
        </p:pic>
        <p:sp>
          <p:nvSpPr>
            <p:cNvPr id="9" name="Rectangle 8"/>
            <p:cNvSpPr/>
            <p:nvPr userDrawn="1"/>
          </p:nvSpPr>
          <p:spPr>
            <a:xfrm>
              <a:off x="662224" y="0"/>
              <a:ext cx="9144000" cy="6858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398" tIns="19198" rIns="38398" bIns="19198" rtlCol="0" anchor="ctr"/>
            <a:lstStyle/>
            <a:p>
              <a:pPr algn="ctr"/>
              <a:endParaRPr lang="en-US" sz="2000" dirty="0">
                <a:latin typeface="Helvetica Neue Light"/>
              </a:endParaRPr>
            </a:p>
          </p:txBody>
        </p:sp>
      </p:grpSp>
      <p:sp>
        <p:nvSpPr>
          <p:cNvPr id="2" name="Titre 1"/>
          <p:cNvSpPr>
            <a:spLocks noGrp="1"/>
          </p:cNvSpPr>
          <p:nvPr>
            <p:ph type="title"/>
          </p:nvPr>
        </p:nvSpPr>
        <p:spPr>
          <a:xfrm>
            <a:off x="628650" y="365125"/>
            <a:ext cx="7886700" cy="1325563"/>
          </a:xfrm>
          <a:prstGeom prst="rect">
            <a:avLst/>
          </a:prstGeom>
        </p:spPr>
        <p:txBody>
          <a:bodyPr/>
          <a:lstStyle>
            <a:lvl1pPr algn="just">
              <a:defRPr sz="1400">
                <a:solidFill>
                  <a:schemeClr val="bg1"/>
                </a:solidFill>
                <a:latin typeface="August Debouzy" panose="020B0604020202020204" pitchFamily="34" charset="0"/>
              </a:defRPr>
            </a:lvl1pPr>
          </a:lstStyle>
          <a:p>
            <a:r>
              <a:rPr lang="fr-FR"/>
              <a:t>Modifiez le style du titre</a:t>
            </a:r>
            <a:endParaRPr lang="fr-FR" dirty="0"/>
          </a:p>
        </p:txBody>
      </p:sp>
      <p:pic>
        <p:nvPicPr>
          <p:cNvPr id="11" name="Image 10" descr="AD-LOGO-CMJN-0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96730" y="2480030"/>
            <a:ext cx="2950405" cy="1902399"/>
          </a:xfrm>
          <a:prstGeom prst="rect">
            <a:avLst/>
          </a:prstGeom>
        </p:spPr>
      </p:pic>
      <p:sp>
        <p:nvSpPr>
          <p:cNvPr id="4" name="ZoneTexte 3"/>
          <p:cNvSpPr txBox="1"/>
          <p:nvPr userDrawn="1"/>
        </p:nvSpPr>
        <p:spPr>
          <a:xfrm>
            <a:off x="457320" y="6219240"/>
            <a:ext cx="8229600" cy="461665"/>
          </a:xfrm>
          <a:prstGeom prst="rect">
            <a:avLst/>
          </a:prstGeom>
          <a:noFill/>
        </p:spPr>
        <p:txBody>
          <a:bodyPr wrap="square" rtlCol="0">
            <a:spAutoFit/>
          </a:bodyPr>
          <a:lstStyle/>
          <a:p>
            <a:pPr algn="ctr"/>
            <a:r>
              <a:rPr lang="fr-FR" sz="800" dirty="0">
                <a:solidFill>
                  <a:schemeClr val="bg1"/>
                </a:solidFill>
                <a:latin typeface="August Debouzy" panose="020B0604020202020204" pitchFamily="34" charset="0"/>
              </a:rPr>
              <a:t>6-8, avenue de Messine - 75008 Paris</a:t>
            </a:r>
          </a:p>
          <a:p>
            <a:pPr algn="ctr"/>
            <a:r>
              <a:rPr lang="fr-FR" sz="800" dirty="0">
                <a:solidFill>
                  <a:schemeClr val="bg1"/>
                </a:solidFill>
                <a:latin typeface="August Debouzy" panose="020B0604020202020204" pitchFamily="34" charset="0"/>
              </a:rPr>
              <a:t>T +33 1 45 61 51</a:t>
            </a:r>
            <a:r>
              <a:rPr lang="fr-FR" sz="800" baseline="0" dirty="0">
                <a:solidFill>
                  <a:schemeClr val="bg1"/>
                </a:solidFill>
                <a:latin typeface="August Debouzy" panose="020B0604020202020204" pitchFamily="34" charset="0"/>
              </a:rPr>
              <a:t> 80</a:t>
            </a:r>
            <a:endParaRPr lang="fr-FR" sz="800" dirty="0">
              <a:solidFill>
                <a:schemeClr val="bg1"/>
              </a:solidFill>
              <a:latin typeface="August Debouzy" panose="020B0604020202020204" pitchFamily="34" charset="0"/>
            </a:endParaRPr>
          </a:p>
          <a:p>
            <a:pPr algn="ctr"/>
            <a:r>
              <a:rPr lang="fr-FR" sz="800" dirty="0">
                <a:solidFill>
                  <a:schemeClr val="bg1"/>
                </a:solidFill>
                <a:latin typeface="August Debouzy" panose="020B0604020202020204" pitchFamily="34" charset="0"/>
              </a:rPr>
              <a:t>www.august-debouzy.com</a:t>
            </a:r>
          </a:p>
        </p:txBody>
      </p:sp>
    </p:spTree>
    <p:extLst>
      <p:ext uri="{BB962C8B-B14F-4D97-AF65-F5344CB8AC3E}">
        <p14:creationId xmlns:p14="http://schemas.microsoft.com/office/powerpoint/2010/main" val="257755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457319" y="6356349"/>
            <a:ext cx="2133560" cy="365125"/>
          </a:xfrm>
          <a:prstGeom prst="rect">
            <a:avLst/>
          </a:prstGeom>
        </p:spPr>
        <p:txBody>
          <a:bodyPr vert="horz" lIns="38405" tIns="19202" rIns="38405" bIns="19202" rtlCol="0" anchor="ctr"/>
          <a:lstStyle>
            <a:lvl1pPr algn="l">
              <a:defRPr sz="800">
                <a:solidFill>
                  <a:schemeClr val="tx1"/>
                </a:solidFill>
              </a:defRPr>
            </a:lvl1pPr>
          </a:lstStyle>
          <a:p>
            <a:fld id="{CD6FF6CC-ED19-7A42-AEBD-3EB79B00C06E}" type="slidenum">
              <a:rPr lang="fr-FR" smtClean="0"/>
              <a:pPr/>
              <a:t>‹N°›</a:t>
            </a:fld>
            <a:endParaRPr lang="fr-FR" dirty="0"/>
          </a:p>
        </p:txBody>
      </p:sp>
    </p:spTree>
    <p:extLst>
      <p:ext uri="{BB962C8B-B14F-4D97-AF65-F5344CB8AC3E}">
        <p14:creationId xmlns:p14="http://schemas.microsoft.com/office/powerpoint/2010/main" val="3325083489"/>
      </p:ext>
    </p:extLst>
  </p:cSld>
  <p:clrMap bg1="lt1" tx1="dk1" bg2="lt2" tx2="dk2" accent1="accent1" accent2="accent2" accent3="accent3" accent4="accent4" accent5="accent5" accent6="accent6" hlink="hlink" folHlink="folHlink"/>
  <p:sldLayoutIdLst>
    <p:sldLayoutId id="2147484006" r:id="rId1"/>
    <p:sldLayoutId id="2147483999" r:id="rId2"/>
    <p:sldLayoutId id="2147483995" r:id="rId3"/>
    <p:sldLayoutId id="2147483993" r:id="rId4"/>
    <p:sldLayoutId id="2147483994" r:id="rId5"/>
    <p:sldLayoutId id="2147483998" r:id="rId6"/>
    <p:sldLayoutId id="2147484003" r:id="rId7"/>
    <p:sldLayoutId id="2147484002" r:id="rId8"/>
    <p:sldLayoutId id="2147484005" r:id="rId9"/>
  </p:sldLayoutIdLst>
  <p:txStyles>
    <p:titleStyle>
      <a:lvl1pPr marL="0" indent="0" algn="l" defTabSz="192024" rtl="0" eaLnBrk="1" latinLnBrk="0" hangingPunct="1">
        <a:spcBef>
          <a:spcPct val="0"/>
        </a:spcBef>
        <a:buFont typeface="+mj-lt"/>
        <a:buNone/>
        <a:defRPr sz="1800" kern="1200">
          <a:solidFill>
            <a:schemeClr val="tx1"/>
          </a:solidFill>
          <a:latin typeface="+mj-lt"/>
          <a:ea typeface="+mj-ea"/>
          <a:cs typeface="+mj-cs"/>
        </a:defRPr>
      </a:lvl1pPr>
    </p:titleStyle>
    <p:bodyStyle>
      <a:lvl1pPr marL="7938" indent="0" algn="l" defTabSz="192024" rtl="0" eaLnBrk="1" latinLnBrk="0" hangingPunct="1">
        <a:spcBef>
          <a:spcPct val="20000"/>
        </a:spcBef>
        <a:buFontTx/>
        <a:buNone/>
        <a:defRPr sz="1300" kern="1200">
          <a:solidFill>
            <a:schemeClr val="tx1"/>
          </a:solidFill>
          <a:latin typeface="+mn-lt"/>
          <a:ea typeface="+mn-ea"/>
          <a:cs typeface="+mn-cs"/>
        </a:defRPr>
      </a:lvl1pPr>
      <a:lvl2pPr marL="11112" indent="0" algn="l" defTabSz="192024" rtl="0" eaLnBrk="1" latinLnBrk="0" hangingPunct="1">
        <a:spcBef>
          <a:spcPct val="20000"/>
        </a:spcBef>
        <a:buFontTx/>
        <a:buNone/>
        <a:defRPr sz="1200" kern="1200">
          <a:solidFill>
            <a:schemeClr val="tx1"/>
          </a:solidFill>
          <a:latin typeface="+mn-lt"/>
          <a:ea typeface="+mn-ea"/>
          <a:cs typeface="+mn-cs"/>
        </a:defRPr>
      </a:lvl2pPr>
      <a:lvl3pPr marL="449263" indent="-187325" algn="l" defTabSz="192024" rtl="0" eaLnBrk="1" latinLnBrk="0" hangingPunct="1">
        <a:spcBef>
          <a:spcPct val="20000"/>
        </a:spcBef>
        <a:buFont typeface="Helvetica" pitchFamily="34" charset="0"/>
        <a:buChar char="•"/>
        <a:defRPr sz="1000" kern="1200">
          <a:solidFill>
            <a:schemeClr val="tx1"/>
          </a:solidFill>
          <a:latin typeface="+mn-lt"/>
          <a:ea typeface="+mn-ea"/>
          <a:cs typeface="+mn-cs"/>
        </a:defRPr>
      </a:lvl3pPr>
      <a:lvl4pPr marL="630238" indent="-144463" algn="l" defTabSz="192024"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4pPr>
      <a:lvl5pPr marL="896938" indent="-171450" algn="l" defTabSz="192024" rtl="0" eaLnBrk="1" latinLnBrk="0" hangingPunct="1">
        <a:spcBef>
          <a:spcPct val="20000"/>
        </a:spcBef>
        <a:buFont typeface="Wingdings" panose="05000000000000000000" pitchFamily="2" charset="2"/>
        <a:buChar char=""/>
        <a:defRPr sz="800" kern="1200">
          <a:solidFill>
            <a:schemeClr val="tx1"/>
          </a:solidFill>
          <a:latin typeface="+mn-lt"/>
          <a:ea typeface="+mn-ea"/>
          <a:cs typeface="+mn-cs"/>
        </a:defRPr>
      </a:lvl5pPr>
      <a:lvl6pPr marL="1056132" indent="-96012" algn="l" defTabSz="192024" rtl="0" eaLnBrk="1" latinLnBrk="0" hangingPunct="1">
        <a:spcBef>
          <a:spcPct val="20000"/>
        </a:spcBef>
        <a:buFont typeface="Arial"/>
        <a:buChar char="•"/>
        <a:defRPr sz="800" kern="1200">
          <a:solidFill>
            <a:schemeClr val="tx1"/>
          </a:solidFill>
          <a:latin typeface="+mn-lt"/>
          <a:ea typeface="+mn-ea"/>
          <a:cs typeface="+mn-cs"/>
        </a:defRPr>
      </a:lvl6pPr>
      <a:lvl7pPr marL="1248156" indent="-96012" algn="l" defTabSz="192024" rtl="0" eaLnBrk="1" latinLnBrk="0" hangingPunct="1">
        <a:spcBef>
          <a:spcPct val="20000"/>
        </a:spcBef>
        <a:buFont typeface="Arial"/>
        <a:buChar char="•"/>
        <a:defRPr sz="800" kern="1200">
          <a:solidFill>
            <a:schemeClr val="tx1"/>
          </a:solidFill>
          <a:latin typeface="+mn-lt"/>
          <a:ea typeface="+mn-ea"/>
          <a:cs typeface="+mn-cs"/>
        </a:defRPr>
      </a:lvl7pPr>
      <a:lvl8pPr marL="1440180" indent="-96012" algn="l" defTabSz="192024" rtl="0" eaLnBrk="1" latinLnBrk="0" hangingPunct="1">
        <a:spcBef>
          <a:spcPct val="20000"/>
        </a:spcBef>
        <a:buFont typeface="Arial"/>
        <a:buChar char="•"/>
        <a:defRPr sz="800" kern="1200">
          <a:solidFill>
            <a:schemeClr val="tx1"/>
          </a:solidFill>
          <a:latin typeface="+mn-lt"/>
          <a:ea typeface="+mn-ea"/>
          <a:cs typeface="+mn-cs"/>
        </a:defRPr>
      </a:lvl8pPr>
      <a:lvl9pPr marL="1632204" indent="-96012" algn="l" defTabSz="19202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fr-FR"/>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93414" y="1281949"/>
            <a:ext cx="8231401" cy="2597843"/>
          </a:xfrm>
        </p:spPr>
        <p:txBody>
          <a:bodyPr>
            <a:normAutofit fontScale="92500"/>
          </a:bodyPr>
          <a:lstStyle/>
          <a:p>
            <a:pPr algn="ctr"/>
            <a:r>
              <a:rPr lang="en-US" i="1" dirty="0"/>
              <a:t>27 </a:t>
            </a:r>
            <a:r>
              <a:rPr lang="en-US" i="1" dirty="0" err="1"/>
              <a:t>juin</a:t>
            </a:r>
            <a:r>
              <a:rPr lang="en-US" i="1" dirty="0"/>
              <a:t> 2018</a:t>
            </a:r>
          </a:p>
          <a:p>
            <a:pPr algn="ctr"/>
            <a:r>
              <a:rPr lang="en-US" i="1" dirty="0"/>
              <a:t>10ème </a:t>
            </a:r>
            <a:r>
              <a:rPr lang="en-US" i="1" dirty="0" err="1"/>
              <a:t>anniversaire</a:t>
            </a:r>
            <a:r>
              <a:rPr lang="en-US" i="1" dirty="0"/>
              <a:t> de ELSA </a:t>
            </a:r>
          </a:p>
          <a:p>
            <a:pPr algn="ctr"/>
            <a:r>
              <a:rPr lang="en-US" i="1" dirty="0"/>
              <a:t>Employment Law  Specialists Association, Luxembourg</a:t>
            </a:r>
          </a:p>
          <a:p>
            <a:pPr algn="ctr"/>
            <a:r>
              <a:rPr lang="en-US" sz="3200" dirty="0"/>
              <a:t>DROIT DU TRAVAIL EN FRANCE :</a:t>
            </a:r>
          </a:p>
          <a:p>
            <a:pPr algn="ctr"/>
            <a:r>
              <a:rPr lang="en-US" sz="3200" dirty="0"/>
              <a:t>LA REFORME MACRON 2017</a:t>
            </a:r>
          </a:p>
          <a:p>
            <a:endParaRPr lang="fr-FR" dirty="0"/>
          </a:p>
        </p:txBody>
      </p:sp>
      <p:sp>
        <p:nvSpPr>
          <p:cNvPr id="3" name="Espace réservé du texte 2"/>
          <p:cNvSpPr>
            <a:spLocks noGrp="1"/>
          </p:cNvSpPr>
          <p:nvPr>
            <p:ph type="body" sz="quarter" idx="14"/>
          </p:nvPr>
        </p:nvSpPr>
        <p:spPr>
          <a:xfrm>
            <a:off x="2182109" y="3896885"/>
            <a:ext cx="4854010" cy="546930"/>
          </a:xfrm>
        </p:spPr>
        <p:txBody>
          <a:bodyPr>
            <a:normAutofit fontScale="70000" lnSpcReduction="20000"/>
          </a:bodyPr>
          <a:lstStyle/>
          <a:p>
            <a:pPr algn="ctr"/>
            <a:r>
              <a:rPr lang="fr-FR" sz="2400" b="1" dirty="0"/>
              <a:t>Philippe DURAND, Avocat, August Debouzy</a:t>
            </a:r>
          </a:p>
        </p:txBody>
      </p:sp>
      <p:sp>
        <p:nvSpPr>
          <p:cNvPr id="4" name="Espace réservé du texte 3"/>
          <p:cNvSpPr>
            <a:spLocks noGrp="1"/>
          </p:cNvSpPr>
          <p:nvPr>
            <p:ph type="body" sz="quarter" idx="12"/>
          </p:nvPr>
        </p:nvSpPr>
        <p:spPr/>
        <p:txBody>
          <a:bodyPr/>
          <a:lstStyle/>
          <a:p>
            <a:r>
              <a:rPr lang="fr-FR" dirty="0"/>
              <a:t>27 JUIN 2018</a:t>
            </a:r>
          </a:p>
        </p:txBody>
      </p:sp>
    </p:spTree>
    <p:extLst>
      <p:ext uri="{BB962C8B-B14F-4D97-AF65-F5344CB8AC3E}">
        <p14:creationId xmlns:p14="http://schemas.microsoft.com/office/powerpoint/2010/main" val="132352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623383" y="589196"/>
            <a:ext cx="7554912" cy="641796"/>
          </a:xfrm>
          <a:prstGeom prst="rect">
            <a:avLst/>
          </a:prstGeom>
        </p:spPr>
        <p:txBody>
          <a:bodyPr/>
          <a:lstStyle/>
          <a:p>
            <a:r>
              <a:rPr lang="fr-FR" dirty="0"/>
              <a:t>Quelques mesures favorables aux salariés</a:t>
            </a:r>
          </a:p>
        </p:txBody>
      </p:sp>
      <p:sp>
        <p:nvSpPr>
          <p:cNvPr id="15" name="Espace réservé du texte 14"/>
          <p:cNvSpPr>
            <a:spLocks noGrp="1"/>
          </p:cNvSpPr>
          <p:nvPr>
            <p:ph type="body" sz="quarter" idx="18"/>
          </p:nvPr>
        </p:nvSpPr>
        <p:spPr>
          <a:xfrm>
            <a:off x="623327" y="1042587"/>
            <a:ext cx="7554912" cy="690340"/>
          </a:xfrm>
        </p:spPr>
        <p:txBody>
          <a:bodyPr/>
          <a:lstStyle/>
          <a:p>
            <a:r>
              <a:rPr lang="fr-FR" dirty="0"/>
              <a:t>* Fluidité budget </a:t>
            </a:r>
            <a:r>
              <a:rPr lang="fr-FR"/>
              <a:t>de fonctionnement &amp; budget </a:t>
            </a:r>
            <a:r>
              <a:rPr lang="fr-FR" dirty="0"/>
              <a:t>social-culturel du CSE</a:t>
            </a:r>
          </a:p>
          <a:p>
            <a:r>
              <a:rPr lang="fr-FR" dirty="0"/>
              <a:t>* Relèvement de l’indemnité légale de licenciement</a:t>
            </a:r>
          </a:p>
          <a:p>
            <a:endParaRPr lang="fr-FR" dirty="0"/>
          </a:p>
          <a:p>
            <a:endParaRPr lang="fr-FR" dirty="0"/>
          </a:p>
        </p:txBody>
      </p:sp>
      <p:pic>
        <p:nvPicPr>
          <p:cNvPr id="23" name="Imag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4657" y="1860212"/>
            <a:ext cx="2552251" cy="4997788"/>
          </a:xfrm>
          <a:prstGeom prst="rect">
            <a:avLst/>
          </a:prstGeom>
        </p:spPr>
      </p:pic>
    </p:spTree>
    <p:extLst>
      <p:ext uri="{BB962C8B-B14F-4D97-AF65-F5344CB8AC3E}">
        <p14:creationId xmlns:p14="http://schemas.microsoft.com/office/powerpoint/2010/main" val="31647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CONCLUSION - Application progressive des Ordonnances depuis le 22 septembre 2017</a:t>
            </a:r>
          </a:p>
        </p:txBody>
      </p:sp>
      <p:sp>
        <p:nvSpPr>
          <p:cNvPr id="3" name="Espace réservé du texte 2"/>
          <p:cNvSpPr>
            <a:spLocks noGrp="1"/>
          </p:cNvSpPr>
          <p:nvPr>
            <p:ph type="body" sz="quarter" idx="18"/>
          </p:nvPr>
        </p:nvSpPr>
        <p:spPr/>
        <p:txBody>
          <a:bodyPr/>
          <a:lstStyle/>
          <a:p>
            <a:endParaRPr lang="fr-FR"/>
          </a:p>
        </p:txBody>
      </p:sp>
      <p:sp>
        <p:nvSpPr>
          <p:cNvPr id="4" name="Espace réservé du texte 3"/>
          <p:cNvSpPr>
            <a:spLocks noGrp="1"/>
          </p:cNvSpPr>
          <p:nvPr>
            <p:ph type="body" sz="quarter" idx="14"/>
          </p:nvPr>
        </p:nvSpPr>
        <p:spPr>
          <a:xfrm>
            <a:off x="650253" y="2796429"/>
            <a:ext cx="7497705" cy="1852484"/>
          </a:xfrm>
        </p:spPr>
        <p:txBody>
          <a:bodyPr/>
          <a:lstStyle/>
          <a:p>
            <a:pPr marL="285750" indent="-285750">
              <a:buFontTx/>
              <a:buChar char="-"/>
            </a:pPr>
            <a:r>
              <a:rPr lang="fr-FR" u="none" dirty="0"/>
              <a:t>Tous les décrets d’application à présent publiés (sauf sur quelques points marginaux)</a:t>
            </a:r>
          </a:p>
          <a:p>
            <a:pPr marL="285750" indent="-285750">
              <a:buFontTx/>
              <a:buChar char="-"/>
            </a:pPr>
            <a:r>
              <a:rPr lang="fr-FR" u="none" dirty="0"/>
              <a:t>La RCC (Rupture Conventionnelle Collective) a du mal à décoller (échec chez </a:t>
            </a:r>
            <a:r>
              <a:rPr lang="fr-FR" u="none" dirty="0" err="1"/>
              <a:t>Pimkie</a:t>
            </a:r>
            <a:r>
              <a:rPr lang="fr-FR" u="none" dirty="0"/>
              <a:t> mais conclusion chez PSA)</a:t>
            </a:r>
          </a:p>
          <a:p>
            <a:pPr marL="285750" indent="-285750">
              <a:buFontTx/>
              <a:buChar char="-"/>
            </a:pPr>
            <a:r>
              <a:rPr lang="fr-FR" u="none" dirty="0"/>
              <a:t>Pas encore assez de recul pour apprécier l’impact global de cette réforme</a:t>
            </a:r>
          </a:p>
        </p:txBody>
      </p:sp>
    </p:spTree>
    <p:extLst>
      <p:ext uri="{BB962C8B-B14F-4D97-AF65-F5344CB8AC3E}">
        <p14:creationId xmlns:p14="http://schemas.microsoft.com/office/powerpoint/2010/main" val="308457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ZoneTexte 2"/>
          <p:cNvSpPr txBox="1"/>
          <p:nvPr/>
        </p:nvSpPr>
        <p:spPr>
          <a:xfrm>
            <a:off x="2512463" y="3990884"/>
            <a:ext cx="4119073" cy="784830"/>
          </a:xfrm>
          <a:prstGeom prst="rect">
            <a:avLst/>
          </a:prstGeom>
          <a:noFill/>
        </p:spPr>
        <p:txBody>
          <a:bodyPr wrap="square" rtlCol="0">
            <a:spAutoFit/>
          </a:bodyPr>
          <a:lstStyle/>
          <a:p>
            <a:pPr algn="ctr"/>
            <a:r>
              <a:rPr lang="fr-FR" dirty="0">
                <a:solidFill>
                  <a:schemeClr val="bg1"/>
                </a:solidFill>
              </a:rPr>
              <a:t>Philippe DURAND</a:t>
            </a:r>
          </a:p>
          <a:p>
            <a:pPr algn="ctr"/>
            <a:r>
              <a:rPr lang="fr-FR" dirty="0">
                <a:solidFill>
                  <a:schemeClr val="bg1"/>
                </a:solidFill>
              </a:rPr>
              <a:t>Avocat aux Barreaux de Paris et New York</a:t>
            </a:r>
          </a:p>
          <a:p>
            <a:pPr algn="ctr"/>
            <a:r>
              <a:rPr lang="fr-FR" dirty="0">
                <a:solidFill>
                  <a:schemeClr val="bg1"/>
                </a:solidFill>
              </a:rPr>
              <a:t>pdurand@august-debouzy.com</a:t>
            </a:r>
          </a:p>
        </p:txBody>
      </p:sp>
    </p:spTree>
    <p:extLst>
      <p:ext uri="{BB962C8B-B14F-4D97-AF65-F5344CB8AC3E}">
        <p14:creationId xmlns:p14="http://schemas.microsoft.com/office/powerpoint/2010/main" val="57667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Un contexte politique favorable…</a:t>
            </a:r>
          </a:p>
        </p:txBody>
      </p:sp>
      <p:sp>
        <p:nvSpPr>
          <p:cNvPr id="3" name="Espace réservé du texte 2"/>
          <p:cNvSpPr>
            <a:spLocks noGrp="1"/>
          </p:cNvSpPr>
          <p:nvPr>
            <p:ph type="body" sz="quarter" idx="18"/>
          </p:nvPr>
        </p:nvSpPr>
        <p:spPr/>
        <p:txBody>
          <a:bodyPr/>
          <a:lstStyle/>
          <a:p>
            <a:endParaRPr lang="fr-FR" dirty="0"/>
          </a:p>
        </p:txBody>
      </p:sp>
      <p:sp>
        <p:nvSpPr>
          <p:cNvPr id="4" name="Espace réservé du texte 3"/>
          <p:cNvSpPr>
            <a:spLocks noGrp="1"/>
          </p:cNvSpPr>
          <p:nvPr>
            <p:ph type="body" sz="quarter" idx="14"/>
          </p:nvPr>
        </p:nvSpPr>
        <p:spPr>
          <a:xfrm>
            <a:off x="623327" y="2640649"/>
            <a:ext cx="7497705" cy="948585"/>
          </a:xfrm>
        </p:spPr>
        <p:txBody>
          <a:bodyPr/>
          <a:lstStyle/>
          <a:p>
            <a:pPr marL="285750" lvl="0" indent="-285750">
              <a:buFontTx/>
              <a:buChar char="-"/>
            </a:pPr>
            <a:r>
              <a:rPr lang="fr-FR" u="none" dirty="0"/>
              <a:t>Élections politiques récentes</a:t>
            </a:r>
          </a:p>
          <a:p>
            <a:pPr marL="285750" lvl="0" indent="-285750">
              <a:buFontTx/>
              <a:buChar char="-"/>
            </a:pPr>
            <a:r>
              <a:rPr lang="fr-FR" u="none" dirty="0"/>
              <a:t>Précédées d’une campagne électorale claire sur le sujet</a:t>
            </a:r>
          </a:p>
        </p:txBody>
      </p:sp>
    </p:spTree>
    <p:extLst>
      <p:ext uri="{BB962C8B-B14F-4D97-AF65-F5344CB8AC3E}">
        <p14:creationId xmlns:p14="http://schemas.microsoft.com/office/powerpoint/2010/main" val="125475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 conjugué à une certaine habileté</a:t>
            </a:r>
          </a:p>
        </p:txBody>
      </p:sp>
      <p:sp>
        <p:nvSpPr>
          <p:cNvPr id="3" name="Espace réservé du texte 2"/>
          <p:cNvSpPr>
            <a:spLocks noGrp="1"/>
          </p:cNvSpPr>
          <p:nvPr>
            <p:ph type="body" sz="quarter" idx="18"/>
          </p:nvPr>
        </p:nvSpPr>
        <p:spPr/>
        <p:txBody>
          <a:bodyPr/>
          <a:lstStyle/>
          <a:p>
            <a:endParaRPr lang="fr-FR"/>
          </a:p>
        </p:txBody>
      </p:sp>
      <p:sp>
        <p:nvSpPr>
          <p:cNvPr id="4" name="Espace réservé du texte 3"/>
          <p:cNvSpPr>
            <a:spLocks noGrp="1"/>
          </p:cNvSpPr>
          <p:nvPr>
            <p:ph type="body" sz="quarter" idx="14"/>
          </p:nvPr>
        </p:nvSpPr>
        <p:spPr>
          <a:xfrm>
            <a:off x="650253" y="2745155"/>
            <a:ext cx="7497705" cy="3296722"/>
          </a:xfrm>
        </p:spPr>
        <p:txBody>
          <a:bodyPr>
            <a:normAutofit/>
          </a:bodyPr>
          <a:lstStyle/>
          <a:p>
            <a:pPr marL="285750" indent="-285750">
              <a:buFontTx/>
              <a:buChar char="-"/>
            </a:pPr>
            <a:r>
              <a:rPr lang="fr-FR" u="none" dirty="0"/>
              <a:t>Procédure d’adoption par Ordonnances</a:t>
            </a:r>
          </a:p>
          <a:p>
            <a:pPr marL="285750" indent="-285750">
              <a:buFontTx/>
              <a:buChar char="-"/>
            </a:pPr>
            <a:r>
              <a:rPr lang="fr-FR" u="none" dirty="0"/>
              <a:t>Nouveaux textes rédigés en quelques semaines après le mois de mai 2017</a:t>
            </a:r>
          </a:p>
          <a:p>
            <a:pPr marL="285750" indent="-285750">
              <a:buFontTx/>
              <a:buChar char="-"/>
            </a:pPr>
            <a:r>
              <a:rPr lang="fr-FR" u="none" dirty="0"/>
              <a:t>Nombreuses réunions avec les syndicats pendant tout l’été</a:t>
            </a:r>
          </a:p>
          <a:p>
            <a:pPr marL="285750" indent="-285750">
              <a:buFontTx/>
              <a:buChar char="-"/>
            </a:pPr>
            <a:r>
              <a:rPr lang="fr-FR" u="none" dirty="0"/>
              <a:t>Adoption des Ordonnances le 22 septembre 2017</a:t>
            </a:r>
          </a:p>
          <a:p>
            <a:pPr marL="285750" indent="-285750">
              <a:buFontTx/>
              <a:buChar char="-"/>
            </a:pPr>
            <a:r>
              <a:rPr lang="fr-FR" u="none" dirty="0"/>
              <a:t>Ratification par le Parlement et publication le 31 mars 2018</a:t>
            </a:r>
          </a:p>
        </p:txBody>
      </p:sp>
    </p:spTree>
    <p:extLst>
      <p:ext uri="{BB962C8B-B14F-4D97-AF65-F5344CB8AC3E}">
        <p14:creationId xmlns:p14="http://schemas.microsoft.com/office/powerpoint/2010/main" val="82066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Une « victoire » politique reconnue par son principal adversaire</a:t>
            </a:r>
          </a:p>
        </p:txBody>
      </p:sp>
      <p:sp>
        <p:nvSpPr>
          <p:cNvPr id="3" name="Espace réservé du texte 2"/>
          <p:cNvSpPr>
            <a:spLocks noGrp="1"/>
          </p:cNvSpPr>
          <p:nvPr>
            <p:ph type="body" sz="quarter" idx="18"/>
          </p:nvPr>
        </p:nvSpPr>
        <p:spPr/>
        <p:txBody>
          <a:bodyPr/>
          <a:lstStyle/>
          <a:p>
            <a:endParaRPr lang="fr-FR"/>
          </a:p>
        </p:txBody>
      </p:sp>
      <p:sp>
        <p:nvSpPr>
          <p:cNvPr id="4" name="Espace réservé du texte 3"/>
          <p:cNvSpPr>
            <a:spLocks noGrp="1"/>
          </p:cNvSpPr>
          <p:nvPr>
            <p:ph type="body" sz="quarter" idx="14"/>
          </p:nvPr>
        </p:nvSpPr>
        <p:spPr>
          <a:xfrm>
            <a:off x="650253" y="2839157"/>
            <a:ext cx="7497705" cy="1664477"/>
          </a:xfrm>
        </p:spPr>
        <p:txBody>
          <a:bodyPr/>
          <a:lstStyle/>
          <a:p>
            <a:endParaRPr lang="fr-FR" dirty="0"/>
          </a:p>
          <a:p>
            <a:pPr algn="ctr"/>
            <a:r>
              <a:rPr lang="fr-FR" u="none" dirty="0"/>
              <a:t>« </a:t>
            </a:r>
            <a:r>
              <a:rPr lang="fr-FR" i="1" u="none" dirty="0"/>
              <a:t>Pour l’instant, c’est lui qui a le point »</a:t>
            </a:r>
          </a:p>
          <a:p>
            <a:pPr algn="ctr"/>
            <a:endParaRPr lang="fr-FR" u="none" dirty="0"/>
          </a:p>
          <a:p>
            <a:pPr algn="ctr"/>
            <a:r>
              <a:rPr lang="fr-FR" u="none" dirty="0"/>
              <a:t>Jean-Luc Mélenchon (28 octobre 2017)</a:t>
            </a:r>
          </a:p>
        </p:txBody>
      </p:sp>
    </p:spTree>
    <p:extLst>
      <p:ext uri="{BB962C8B-B14F-4D97-AF65-F5344CB8AC3E}">
        <p14:creationId xmlns:p14="http://schemas.microsoft.com/office/powerpoint/2010/main" val="197594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Le réel contenu de ces « Ordonnances Macron »</a:t>
            </a:r>
          </a:p>
        </p:txBody>
      </p:sp>
      <p:sp>
        <p:nvSpPr>
          <p:cNvPr id="3" name="Espace réservé du texte 2"/>
          <p:cNvSpPr>
            <a:spLocks noGrp="1"/>
          </p:cNvSpPr>
          <p:nvPr>
            <p:ph type="body" sz="quarter" idx="18"/>
          </p:nvPr>
        </p:nvSpPr>
        <p:spPr/>
        <p:txBody>
          <a:bodyPr/>
          <a:lstStyle/>
          <a:p>
            <a:endParaRPr lang="fr-FR"/>
          </a:p>
        </p:txBody>
      </p:sp>
      <p:sp>
        <p:nvSpPr>
          <p:cNvPr id="4" name="Espace réservé du texte 3"/>
          <p:cNvSpPr>
            <a:spLocks noGrp="1"/>
          </p:cNvSpPr>
          <p:nvPr>
            <p:ph type="body" sz="quarter" idx="14"/>
          </p:nvPr>
        </p:nvSpPr>
        <p:spPr>
          <a:xfrm>
            <a:off x="650253" y="2309317"/>
            <a:ext cx="7497705" cy="3211265"/>
          </a:xfrm>
        </p:spPr>
        <p:txBody>
          <a:bodyPr/>
          <a:lstStyle/>
          <a:p>
            <a:pPr marL="285750" indent="-285750">
              <a:buFontTx/>
              <a:buChar char="-"/>
            </a:pPr>
            <a:r>
              <a:rPr lang="fr-FR" u="none" dirty="0"/>
              <a:t>Le Code du Travail n’est certes pas brûlé et reste majoritairement « </a:t>
            </a:r>
            <a:r>
              <a:rPr lang="fr-FR" u="none" dirty="0" err="1"/>
              <a:t>employee</a:t>
            </a:r>
            <a:r>
              <a:rPr lang="fr-FR" u="none" dirty="0"/>
              <a:t> </a:t>
            </a:r>
            <a:r>
              <a:rPr lang="fr-FR" u="none" dirty="0" err="1"/>
              <a:t>friendly</a:t>
            </a:r>
            <a:r>
              <a:rPr lang="fr-FR" u="none" dirty="0"/>
              <a:t> »</a:t>
            </a:r>
          </a:p>
          <a:p>
            <a:pPr marL="285750" indent="-285750">
              <a:buFontTx/>
              <a:buChar char="-"/>
            </a:pPr>
            <a:r>
              <a:rPr lang="fr-FR" u="none" dirty="0"/>
              <a:t>Mais il contient de nombreuses mesures de simplification ou d’allègement des procédures, favorables aux employeurs</a:t>
            </a:r>
          </a:p>
          <a:p>
            <a:pPr marL="285750" indent="-285750">
              <a:buFontTx/>
              <a:buChar char="-"/>
            </a:pPr>
            <a:r>
              <a:rPr lang="fr-FR" u="none" dirty="0"/>
              <a:t>Certaines reflètent la poursuite d’un mouvement déjà amorcé (cf. Lois Rebsamen ou El </a:t>
            </a:r>
            <a:r>
              <a:rPr lang="fr-FR" u="none" dirty="0" err="1"/>
              <a:t>Khomry</a:t>
            </a:r>
            <a:r>
              <a:rPr lang="fr-FR" u="none" dirty="0"/>
              <a:t>)</a:t>
            </a:r>
          </a:p>
          <a:p>
            <a:pPr marL="285750" indent="-285750">
              <a:buFontTx/>
              <a:buChar char="-"/>
            </a:pPr>
            <a:r>
              <a:rPr lang="fr-FR" u="none" dirty="0"/>
              <a:t>D’autres illustrent une volonté affirmée de sécuriser davantage les relations de travail pour les entreprises, telles que la prescription unique pour les litiges (12 mois) et le « Barème Macron »</a:t>
            </a:r>
          </a:p>
        </p:txBody>
      </p:sp>
    </p:spTree>
    <p:extLst>
      <p:ext uri="{BB962C8B-B14F-4D97-AF65-F5344CB8AC3E}">
        <p14:creationId xmlns:p14="http://schemas.microsoft.com/office/powerpoint/2010/main" val="141913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Le fameux « Barème Macron » applicable aux seuls dommages et intérêts pour licenciement abusif</a:t>
            </a:r>
          </a:p>
          <a:p>
            <a:endParaRPr lang="fr-FR" dirty="0"/>
          </a:p>
        </p:txBody>
      </p:sp>
      <p:sp>
        <p:nvSpPr>
          <p:cNvPr id="3" name="Espace réservé du texte 2"/>
          <p:cNvSpPr>
            <a:spLocks noGrp="1"/>
          </p:cNvSpPr>
          <p:nvPr>
            <p:ph type="body" sz="quarter" idx="18"/>
          </p:nvPr>
        </p:nvSpPr>
        <p:spPr/>
        <p:txBody>
          <a:bodyPr/>
          <a:lstStyle/>
          <a:p>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9825" y="1834099"/>
            <a:ext cx="4401915" cy="4910318"/>
          </a:xfrm>
          <a:prstGeom prst="rect">
            <a:avLst/>
          </a:prstGeom>
        </p:spPr>
      </p:pic>
    </p:spTree>
    <p:extLst>
      <p:ext uri="{BB962C8B-B14F-4D97-AF65-F5344CB8AC3E}">
        <p14:creationId xmlns:p14="http://schemas.microsoft.com/office/powerpoint/2010/main" val="318525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Quelques exemples précis de mesures nouvelles</a:t>
            </a:r>
          </a:p>
        </p:txBody>
      </p:sp>
      <p:sp>
        <p:nvSpPr>
          <p:cNvPr id="3" name="Espace réservé du texte 2"/>
          <p:cNvSpPr>
            <a:spLocks noGrp="1"/>
          </p:cNvSpPr>
          <p:nvPr>
            <p:ph type="body" sz="quarter" idx="18"/>
          </p:nvPr>
        </p:nvSpPr>
        <p:spPr/>
        <p:txBody>
          <a:bodyPr/>
          <a:lstStyle/>
          <a:p>
            <a:r>
              <a:rPr lang="fr-FR" b="1" dirty="0"/>
              <a:t>En matière de licenciement économique </a:t>
            </a:r>
            <a:r>
              <a:rPr lang="fr-FR" dirty="0"/>
              <a:t>:</a:t>
            </a:r>
          </a:p>
        </p:txBody>
      </p:sp>
      <p:sp>
        <p:nvSpPr>
          <p:cNvPr id="4" name="Espace réservé du texte 3"/>
          <p:cNvSpPr>
            <a:spLocks noGrp="1"/>
          </p:cNvSpPr>
          <p:nvPr>
            <p:ph type="body" sz="quarter" idx="14"/>
          </p:nvPr>
        </p:nvSpPr>
        <p:spPr>
          <a:xfrm>
            <a:off x="650253" y="2582785"/>
            <a:ext cx="7497705" cy="2775430"/>
          </a:xfrm>
        </p:spPr>
        <p:txBody>
          <a:bodyPr/>
          <a:lstStyle/>
          <a:p>
            <a:pPr marL="571500" lvl="1">
              <a:buFont typeface="Arial" panose="020B0604020202020204" pitchFamily="34" charset="0"/>
              <a:buChar char="•"/>
            </a:pPr>
            <a:r>
              <a:rPr lang="fr-FR" dirty="0"/>
              <a:t>Le motif économique apprécié désormais sur les seuls résultats enregistrés en </a:t>
            </a:r>
            <a:r>
              <a:rPr lang="fr-FR" u="sng" dirty="0"/>
              <a:t>France</a:t>
            </a:r>
          </a:p>
          <a:p>
            <a:pPr lvl="1" indent="0">
              <a:buNone/>
            </a:pPr>
            <a:endParaRPr lang="fr-FR" u="sng" dirty="0"/>
          </a:p>
          <a:p>
            <a:pPr marL="571500" lvl="1">
              <a:buFont typeface="Arial" panose="020B0604020202020204" pitchFamily="34" charset="0"/>
              <a:buChar char="•"/>
            </a:pPr>
            <a:r>
              <a:rPr lang="fr-FR" u="none" dirty="0"/>
              <a:t>Fin de l’obligation de reclassement à l’étranger (idem en cas d’inaptitude)</a:t>
            </a:r>
          </a:p>
        </p:txBody>
      </p:sp>
    </p:spTree>
    <p:extLst>
      <p:ext uri="{BB962C8B-B14F-4D97-AF65-F5344CB8AC3E}">
        <p14:creationId xmlns:p14="http://schemas.microsoft.com/office/powerpoint/2010/main" val="189584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endParaRPr lang="fr-FR"/>
          </a:p>
        </p:txBody>
      </p:sp>
      <p:sp>
        <p:nvSpPr>
          <p:cNvPr id="3" name="Espace réservé du texte 2"/>
          <p:cNvSpPr>
            <a:spLocks noGrp="1"/>
          </p:cNvSpPr>
          <p:nvPr>
            <p:ph type="body" sz="quarter" idx="18"/>
          </p:nvPr>
        </p:nvSpPr>
        <p:spPr/>
        <p:txBody>
          <a:bodyPr/>
          <a:lstStyle/>
          <a:p>
            <a:r>
              <a:rPr lang="fr-FR" b="1" dirty="0"/>
              <a:t>En matière de représentation du personnel :</a:t>
            </a:r>
          </a:p>
        </p:txBody>
      </p:sp>
      <p:sp>
        <p:nvSpPr>
          <p:cNvPr id="4" name="Espace réservé du texte 3"/>
          <p:cNvSpPr>
            <a:spLocks noGrp="1"/>
          </p:cNvSpPr>
          <p:nvPr>
            <p:ph type="body" sz="quarter" idx="14"/>
          </p:nvPr>
        </p:nvSpPr>
        <p:spPr/>
        <p:txBody>
          <a:bodyPr/>
          <a:lstStyle/>
          <a:p>
            <a:pPr marL="285750" indent="-285750">
              <a:buFontTx/>
              <a:buChar char="-"/>
            </a:pPr>
            <a:r>
              <a:rPr lang="fr-FR" u="none" dirty="0"/>
              <a:t>Fusion des délégués du personnel (« DP »), du Comité d’Entreprise (« CE ») et du Comité d’Hygiène, de Sécurité et des Conditions de Travail (« CHSCT ») dans le Comité Social et Economique – CSE</a:t>
            </a:r>
          </a:p>
          <a:p>
            <a:pPr marL="285750" indent="-285750">
              <a:buFontTx/>
              <a:buChar char="-"/>
            </a:pPr>
            <a:r>
              <a:rPr lang="fr-FR" u="none" dirty="0"/>
              <a:t>Les attributions du CSE sont globalement identiques avec cependant un recul de celles-ci (si moins de 11 salariés) ou un réaménagement (si plus de 11 salariés)</a:t>
            </a:r>
          </a:p>
          <a:p>
            <a:pPr marL="285750" indent="-285750">
              <a:buFontTx/>
              <a:buChar char="-"/>
            </a:pPr>
            <a:r>
              <a:rPr lang="fr-FR" u="none" dirty="0"/>
              <a:t>Mais aussi :</a:t>
            </a:r>
          </a:p>
          <a:p>
            <a:pPr marL="571500" lvl="1">
              <a:buFont typeface="Arial" panose="020B0604020202020204" pitchFamily="34" charset="0"/>
              <a:buChar char="•"/>
            </a:pPr>
            <a:r>
              <a:rPr lang="fr-FR" dirty="0"/>
              <a:t>Baisse du nombre d’élus et des heures de délégation</a:t>
            </a:r>
          </a:p>
          <a:p>
            <a:pPr marL="571500" lvl="1">
              <a:buFont typeface="Arial" panose="020B0604020202020204" pitchFamily="34" charset="0"/>
              <a:buChar char="•"/>
            </a:pPr>
            <a:r>
              <a:rPr lang="fr-FR" dirty="0"/>
              <a:t>Les suppléants ne siègent plus systématiquement</a:t>
            </a:r>
          </a:p>
          <a:p>
            <a:pPr marL="571500" lvl="1">
              <a:buFont typeface="Arial" panose="020B0604020202020204" pitchFamily="34" charset="0"/>
              <a:buChar char="•"/>
            </a:pPr>
            <a:r>
              <a:rPr lang="fr-FR" dirty="0"/>
              <a:t>Davantage de frais d’expertise à la charge du CSE (20%)</a:t>
            </a:r>
          </a:p>
          <a:p>
            <a:pPr marL="571500" lvl="1">
              <a:buFont typeface="Arial" panose="020B0604020202020204" pitchFamily="34" charset="0"/>
              <a:buChar char="•"/>
            </a:pPr>
            <a:r>
              <a:rPr lang="fr-FR" dirty="0"/>
              <a:t>Création du Conseil d’Entreprise (= CSE + Délégués Syndicaux)</a:t>
            </a:r>
          </a:p>
        </p:txBody>
      </p:sp>
    </p:spTree>
    <p:extLst>
      <p:ext uri="{BB962C8B-B14F-4D97-AF65-F5344CB8AC3E}">
        <p14:creationId xmlns:p14="http://schemas.microsoft.com/office/powerpoint/2010/main" val="357399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7"/>
          </p:nvPr>
        </p:nvSpPr>
        <p:spPr/>
        <p:txBody>
          <a:bodyPr/>
          <a:lstStyle/>
          <a:p>
            <a:r>
              <a:rPr lang="fr-FR" dirty="0"/>
              <a:t>Autres Exemples</a:t>
            </a:r>
          </a:p>
        </p:txBody>
      </p:sp>
      <p:sp>
        <p:nvSpPr>
          <p:cNvPr id="3" name="Espace réservé du texte 2"/>
          <p:cNvSpPr>
            <a:spLocks noGrp="1"/>
          </p:cNvSpPr>
          <p:nvPr>
            <p:ph type="body" sz="quarter" idx="18"/>
          </p:nvPr>
        </p:nvSpPr>
        <p:spPr/>
        <p:txBody>
          <a:bodyPr/>
          <a:lstStyle/>
          <a:p>
            <a:endParaRPr lang="fr-FR"/>
          </a:p>
        </p:txBody>
      </p:sp>
      <p:sp>
        <p:nvSpPr>
          <p:cNvPr id="4" name="Espace réservé du texte 3"/>
          <p:cNvSpPr>
            <a:spLocks noGrp="1"/>
          </p:cNvSpPr>
          <p:nvPr>
            <p:ph type="body" sz="quarter" idx="14"/>
          </p:nvPr>
        </p:nvSpPr>
        <p:spPr/>
        <p:txBody>
          <a:bodyPr/>
          <a:lstStyle/>
          <a:p>
            <a:pPr marL="285750" indent="-285750">
              <a:buFontTx/>
              <a:buChar char="-"/>
            </a:pPr>
            <a:r>
              <a:rPr lang="fr-FR" u="none" dirty="0"/>
              <a:t>Nouvelle articulation entre accords de branche/accords d’entreprise:</a:t>
            </a:r>
          </a:p>
          <a:p>
            <a:pPr marL="571500" lvl="1">
              <a:buFont typeface="Arial" panose="020B0604020202020204" pitchFamily="34" charset="0"/>
              <a:buChar char="•"/>
            </a:pPr>
            <a:r>
              <a:rPr lang="fr-FR" dirty="0"/>
              <a:t>Bloc 1 : du seul ressort de la branche (13 thèmes : salaires minima, etc.)</a:t>
            </a:r>
          </a:p>
          <a:p>
            <a:pPr marL="571500" lvl="1">
              <a:buFont typeface="Arial" panose="020B0604020202020204" pitchFamily="34" charset="0"/>
              <a:buChar char="•"/>
            </a:pPr>
            <a:r>
              <a:rPr lang="fr-FR" u="none" dirty="0"/>
              <a:t>Bloc 2 : verrouillage par la branche (4 thèmes : prévention de la pénibilité, etc.)</a:t>
            </a:r>
          </a:p>
          <a:p>
            <a:pPr marL="571500" lvl="1">
              <a:buFont typeface="Arial" panose="020B0604020202020204" pitchFamily="34" charset="0"/>
              <a:buChar char="•"/>
            </a:pPr>
            <a:r>
              <a:rPr lang="fr-FR" dirty="0"/>
              <a:t>Bloc 3 : du seul ressort de l’entreprise (tout le reste : prime 13</a:t>
            </a:r>
            <a:r>
              <a:rPr lang="fr-FR" baseline="30000" dirty="0"/>
              <a:t>ème</a:t>
            </a:r>
            <a:r>
              <a:rPr lang="fr-FR" dirty="0"/>
              <a:t> mois, prime d’ancienneté, préavis et indemnités de rupture, etc.)</a:t>
            </a:r>
          </a:p>
          <a:p>
            <a:pPr lvl="1" indent="0">
              <a:buNone/>
            </a:pPr>
            <a:endParaRPr lang="fr-FR" dirty="0"/>
          </a:p>
          <a:p>
            <a:pPr marL="285750" indent="-285750">
              <a:buFontTx/>
              <a:buChar char="-"/>
            </a:pPr>
            <a:r>
              <a:rPr lang="fr-FR" u="none" dirty="0"/>
              <a:t>Facilitation accrue pour la conclusion d’accords d’entreprise dans les entreprises dépourvues de délégués syndicaux ; par ex. simple référendum auprès des salariés dans entreprises de moins de 11 salariés (voire moins de 20 salariés si pas d’élus)</a:t>
            </a:r>
          </a:p>
          <a:p>
            <a:endParaRPr lang="fr-FR" u="none" dirty="0"/>
          </a:p>
        </p:txBody>
      </p:sp>
    </p:spTree>
    <p:extLst>
      <p:ext uri="{BB962C8B-B14F-4D97-AF65-F5344CB8AC3E}">
        <p14:creationId xmlns:p14="http://schemas.microsoft.com/office/powerpoint/2010/main" val="350067623"/>
      </p:ext>
    </p:extLst>
  </p:cSld>
  <p:clrMapOvr>
    <a:masterClrMapping/>
  </p:clrMapOvr>
</p:sld>
</file>

<file path=ppt/theme/theme1.xml><?xml version="1.0" encoding="utf-8"?>
<a:theme xmlns:a="http://schemas.openxmlformats.org/drawingml/2006/main" name="Conception personnalisée">
  <a:themeElements>
    <a:clrScheme name="Personnalisé 1">
      <a:dk1>
        <a:srgbClr val="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Personnalisé 1">
      <a:majorFont>
        <a:latin typeface="August Debouzy"/>
        <a:ea typeface=""/>
        <a:cs typeface=""/>
      </a:majorFont>
      <a:minorFont>
        <a:latin typeface="August Debouzy"/>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Masque de présentation-Format standard-FR" id="{BD425CB3-4D12-49E0-AE85-5FD7CED2514F}" vid="{D99A265C-C996-45BA-B3A6-5E682F6C5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AD-Masque de présentation-Format standard-FR</Template>
  <TotalTime>552</TotalTime>
  <Words>592</Words>
  <Application>Microsoft Macintosh PowerPoint</Application>
  <PresentationFormat>Affichage à l'écran (4:3)</PresentationFormat>
  <Paragraphs>57</Paragraphs>
  <Slides>12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55 Helvetica Roman</vt:lpstr>
      <vt:lpstr>Arial</vt:lpstr>
      <vt:lpstr>August Debouzy</vt:lpstr>
      <vt:lpstr>Calibri</vt:lpstr>
      <vt:lpstr>Calibri Light</vt:lpstr>
      <vt:lpstr>Helvetica</vt:lpstr>
      <vt:lpstr>Helvetica LT Pro</vt:lpstr>
      <vt:lpstr>Helvetica Neue Light</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A&amp;D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Membre A&amp;D</dc:creator>
  <cp:keywords/>
  <dc:description/>
  <cp:lastModifiedBy>Louis Berns</cp:lastModifiedBy>
  <cp:revision>25</cp:revision>
  <cp:lastPrinted>2018-06-26T10:00:34Z</cp:lastPrinted>
  <dcterms:created xsi:type="dcterms:W3CDTF">2018-06-21T13:39:07Z</dcterms:created>
  <dcterms:modified xsi:type="dcterms:W3CDTF">2023-04-03T12:57:46Z</dcterms:modified>
  <cp:category/>
</cp:coreProperties>
</file>