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8" r:id="rId5"/>
  </p:sldMasterIdLst>
  <p:notesMasterIdLst>
    <p:notesMasterId r:id="rId49"/>
  </p:notesMasterIdLst>
  <p:handoutMasterIdLst>
    <p:handoutMasterId r:id="rId50"/>
  </p:handoutMasterIdLst>
  <p:sldIdLst>
    <p:sldId id="300" r:id="rId6"/>
    <p:sldId id="328" r:id="rId7"/>
    <p:sldId id="369" r:id="rId8"/>
    <p:sldId id="376" r:id="rId9"/>
    <p:sldId id="372" r:id="rId10"/>
    <p:sldId id="507" r:id="rId11"/>
    <p:sldId id="508" r:id="rId12"/>
    <p:sldId id="373" r:id="rId13"/>
    <p:sldId id="486" r:id="rId14"/>
    <p:sldId id="377" r:id="rId15"/>
    <p:sldId id="510" r:id="rId16"/>
    <p:sldId id="509" r:id="rId17"/>
    <p:sldId id="511" r:id="rId18"/>
    <p:sldId id="516" r:id="rId19"/>
    <p:sldId id="512" r:id="rId20"/>
    <p:sldId id="462" r:id="rId21"/>
    <p:sldId id="513" r:id="rId22"/>
    <p:sldId id="485" r:id="rId23"/>
    <p:sldId id="515" r:id="rId24"/>
    <p:sldId id="469" r:id="rId25"/>
    <p:sldId id="487" r:id="rId26"/>
    <p:sldId id="380" r:id="rId27"/>
    <p:sldId id="488" r:id="rId28"/>
    <p:sldId id="489" r:id="rId29"/>
    <p:sldId id="471" r:id="rId30"/>
    <p:sldId id="517" r:id="rId31"/>
    <p:sldId id="463" r:id="rId32"/>
    <p:sldId id="514" r:id="rId33"/>
    <p:sldId id="494" r:id="rId34"/>
    <p:sldId id="497" r:id="rId35"/>
    <p:sldId id="496" r:id="rId36"/>
    <p:sldId id="495" r:id="rId37"/>
    <p:sldId id="500" r:id="rId38"/>
    <p:sldId id="499" r:id="rId39"/>
    <p:sldId id="498" r:id="rId40"/>
    <p:sldId id="501" r:id="rId41"/>
    <p:sldId id="502" r:id="rId42"/>
    <p:sldId id="503" r:id="rId43"/>
    <p:sldId id="504" r:id="rId44"/>
    <p:sldId id="505" r:id="rId45"/>
    <p:sldId id="506" r:id="rId46"/>
    <p:sldId id="327" r:id="rId47"/>
    <p:sldId id="371" r:id="rId4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04"/>
    <a:srgbClr val="B0A692"/>
    <a:srgbClr val="7D6B71"/>
    <a:srgbClr val="FFFFFF"/>
    <a:srgbClr val="7995A3"/>
    <a:srgbClr val="85776D"/>
    <a:srgbClr val="595959"/>
    <a:srgbClr val="424344"/>
    <a:srgbClr val="6C743C"/>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4698" autoAdjust="0"/>
  </p:normalViewPr>
  <p:slideViewPr>
    <p:cSldViewPr>
      <p:cViewPr varScale="1">
        <p:scale>
          <a:sx n="109" d="100"/>
          <a:sy n="109" d="100"/>
        </p:scale>
        <p:origin x="1720"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1" csCatId="colorful" phldr="1"/>
      <dgm:spPr/>
    </dgm:pt>
    <dgm:pt modelId="{C5319CE6-2F91-4F7F-AB3F-56427EF850A9}">
      <dgm:prSet phldrT="[Text]" custT="1"/>
      <dgm:spPr>
        <a:solidFill>
          <a:srgbClr val="7D6B71"/>
        </a:solidFill>
        <a:ln>
          <a:noFill/>
        </a:ln>
      </dgm:spPr>
      <dgm:t>
        <a:bodyPr/>
        <a:lstStyle/>
        <a:p>
          <a:r>
            <a:rPr lang="en-US" sz="1400" b="1" dirty="0" err="1">
              <a:solidFill>
                <a:srgbClr val="FFFFFF"/>
              </a:solidFill>
              <a:latin typeface="Calibri"/>
              <a:ea typeface="+mn-ea"/>
              <a:cs typeface="+mn-cs"/>
            </a:rPr>
            <a:t>D’après</a:t>
          </a:r>
          <a:r>
            <a:rPr lang="en-US" sz="1400" b="1" dirty="0">
              <a:solidFill>
                <a:srgbClr val="FFFFFF"/>
              </a:solidFill>
              <a:latin typeface="Calibri"/>
              <a:ea typeface="+mn-ea"/>
              <a:cs typeface="+mn-cs"/>
            </a:rPr>
            <a:t> la </a:t>
          </a:r>
          <a:r>
            <a:rPr lang="en-US" sz="1400" b="1" dirty="0" err="1">
              <a:solidFill>
                <a:srgbClr val="FFFFFF"/>
              </a:solidFill>
              <a:latin typeface="Calibri"/>
              <a:ea typeface="+mn-ea"/>
              <a:cs typeface="+mn-cs"/>
            </a:rPr>
            <a:t>loi</a:t>
          </a:r>
          <a:r>
            <a:rPr lang="en-US" sz="1400" b="1" dirty="0">
              <a:solidFill>
                <a:srgbClr val="FFFFFF"/>
              </a:solidFill>
              <a:latin typeface="Calibri"/>
              <a:ea typeface="+mn-ea"/>
              <a:cs typeface="+mn-cs"/>
            </a:rPr>
            <a:t> </a:t>
          </a:r>
          <a:r>
            <a:rPr lang="en-US" sz="1400" b="1" dirty="0" err="1">
              <a:solidFill>
                <a:srgbClr val="FFFFFF"/>
              </a:solidFill>
              <a:latin typeface="Calibri"/>
              <a:ea typeface="+mn-ea"/>
              <a:cs typeface="+mn-cs"/>
            </a:rPr>
            <a:t>modifiée</a:t>
          </a:r>
          <a:r>
            <a:rPr lang="en-US" sz="1400" b="1" dirty="0">
              <a:solidFill>
                <a:srgbClr val="FFFFFF"/>
              </a:solidFill>
              <a:latin typeface="Calibri"/>
              <a:ea typeface="+mn-ea"/>
              <a:cs typeface="+mn-cs"/>
            </a:rPr>
            <a:t> du 2 </a:t>
          </a:r>
          <a:r>
            <a:rPr lang="en-US" sz="1400" b="1" dirty="0" err="1">
              <a:solidFill>
                <a:srgbClr val="FFFFFF"/>
              </a:solidFill>
              <a:latin typeface="Calibri"/>
              <a:ea typeface="+mn-ea"/>
              <a:cs typeface="+mn-cs"/>
            </a:rPr>
            <a:t>août</a:t>
          </a:r>
          <a:r>
            <a:rPr lang="en-US" sz="1400" b="1" dirty="0">
              <a:solidFill>
                <a:srgbClr val="FFFFFF"/>
              </a:solidFill>
              <a:latin typeface="Calibri"/>
              <a:ea typeface="+mn-ea"/>
              <a:cs typeface="+mn-cs"/>
            </a:rPr>
            <a:t> 2002</a:t>
          </a:r>
          <a:endParaRPr lang="en-US" sz="1400" b="1" dirty="0">
            <a:solidFill>
              <a:srgbClr val="FFFFFF"/>
            </a:solidFill>
          </a:endParaRPr>
        </a:p>
      </dgm:t>
    </dgm:pt>
    <dgm:pt modelId="{8D4B22A6-EEF2-4232-8FD0-B0CC11DBF6B9}" type="parTrans" cxnId="{F0ADF4A9-D6BD-463C-8011-42B2F0C3229A}">
      <dgm:prSet/>
      <dgm:spPr/>
      <dgm:t>
        <a:bodyPr/>
        <a:lstStyle/>
        <a:p>
          <a:endParaRPr lang="en-US" sz="1800">
            <a:solidFill>
              <a:schemeClr val="bg1">
                <a:lumMod val="25000"/>
              </a:schemeClr>
            </a:solidFill>
          </a:endParaRPr>
        </a:p>
      </dgm:t>
    </dgm:pt>
    <dgm:pt modelId="{C38B0B7C-7564-492D-9DFD-E78565F542C6}" type="sibTrans" cxnId="{F0ADF4A9-D6BD-463C-8011-42B2F0C3229A}">
      <dgm:prSet/>
      <dgm:spPr/>
      <dgm:t>
        <a:bodyPr/>
        <a:lstStyle/>
        <a:p>
          <a:endParaRPr lang="en-US" sz="1800">
            <a:solidFill>
              <a:schemeClr val="bg1">
                <a:lumMod val="25000"/>
              </a:schemeClr>
            </a:solidFill>
          </a:endParaRPr>
        </a:p>
      </dgm:t>
    </dgm:pt>
    <dgm:pt modelId="{D52C44BE-6D5C-4747-BCA8-89AB750A005C}">
      <dgm:prSet custT="1"/>
      <dgm:spPr>
        <a:solidFill>
          <a:srgbClr val="7995A3"/>
        </a:solidFill>
        <a:ln>
          <a:noFill/>
        </a:ln>
      </dgm:spPr>
      <dgm:t>
        <a:bodyPr/>
        <a:lstStyle/>
        <a:p>
          <a:r>
            <a:rPr lang="fr-FR" sz="1400" b="1" dirty="0">
              <a:solidFill>
                <a:srgbClr val="FFFFFF"/>
              </a:solidFill>
              <a:latin typeface="Calibri"/>
              <a:ea typeface="+mn-ea"/>
              <a:cs typeface="+mn-cs"/>
            </a:rPr>
            <a:t>D’après les instances européennes</a:t>
          </a:r>
          <a:endParaRPr lang="fr-FR" sz="1400" b="1" dirty="0">
            <a:solidFill>
              <a:srgbClr val="FFFFFF"/>
            </a:solidFill>
          </a:endParaRPr>
        </a:p>
      </dgm:t>
    </dgm:pt>
    <dgm:pt modelId="{6ACA866A-45DB-4BA8-9FC7-FA95F5BF5407}" type="parTrans" cxnId="{1FD0B315-303E-4352-A0F3-DD40626A742E}">
      <dgm:prSet/>
      <dgm:spPr/>
      <dgm:t>
        <a:bodyPr/>
        <a:lstStyle/>
        <a:p>
          <a:endParaRPr lang="en-US" sz="1800">
            <a:solidFill>
              <a:schemeClr val="bg1">
                <a:lumMod val="25000"/>
              </a:schemeClr>
            </a:solidFill>
          </a:endParaRPr>
        </a:p>
      </dgm:t>
    </dgm:pt>
    <dgm:pt modelId="{91C5ACA7-9F5D-4E17-8062-0EA5BF4FB06C}" type="sibTrans" cxnId="{1FD0B315-303E-4352-A0F3-DD40626A742E}">
      <dgm:prSet/>
      <dgm:spPr/>
      <dgm:t>
        <a:bodyPr/>
        <a:lstStyle/>
        <a:p>
          <a:endParaRPr lang="en-US" sz="1800">
            <a:solidFill>
              <a:schemeClr val="bg1">
                <a:lumMod val="25000"/>
              </a:schemeClr>
            </a:solidFill>
          </a:endParaRPr>
        </a:p>
      </dgm:t>
    </dgm:pt>
    <dgm:pt modelId="{09D35DB0-1794-43BA-A7EB-72DD34E6D58B}">
      <dgm:prSet custT="1"/>
      <dgm:spPr>
        <a:solidFill>
          <a:srgbClr val="B0A692"/>
        </a:solidFill>
        <a:ln>
          <a:noFill/>
        </a:ln>
      </dgm:spPr>
      <dgm:t>
        <a:bodyPr/>
        <a:lstStyle/>
        <a:p>
          <a:r>
            <a:rPr lang="fr-FR" altLang="en-US" sz="1400" b="1" dirty="0">
              <a:solidFill>
                <a:srgbClr val="FFFFFF"/>
              </a:solidFill>
              <a:latin typeface="Calibri"/>
              <a:ea typeface="+mn-ea"/>
              <a:cs typeface="+mn-cs"/>
            </a:rPr>
            <a:t>Depuis la loi du 1</a:t>
          </a:r>
          <a:r>
            <a:rPr lang="fr-FR" altLang="en-US" sz="1400" b="1" baseline="30000" dirty="0">
              <a:solidFill>
                <a:srgbClr val="FFFFFF"/>
              </a:solidFill>
              <a:latin typeface="Calibri"/>
              <a:ea typeface="+mn-ea"/>
              <a:cs typeface="+mn-cs"/>
            </a:rPr>
            <a:t>er</a:t>
          </a:r>
          <a:r>
            <a:rPr lang="fr-FR" altLang="en-US" sz="1400" b="1" dirty="0">
              <a:solidFill>
                <a:srgbClr val="FFFFFF"/>
              </a:solidFill>
              <a:latin typeface="Calibri"/>
              <a:ea typeface="+mn-ea"/>
              <a:cs typeface="+mn-cs"/>
            </a:rPr>
            <a:t> août 2018</a:t>
          </a:r>
          <a:endParaRPr lang="fr-FR" altLang="en-US" sz="1400" b="1" dirty="0">
            <a:solidFill>
              <a:srgbClr val="FFFFFF"/>
            </a:solidFill>
          </a:endParaRPr>
        </a:p>
      </dgm:t>
    </dgm:pt>
    <dgm:pt modelId="{E4A419BB-064E-40C7-9E5B-F5947DBE70AE}" type="parTrans" cxnId="{3CB413C8-EB0A-47BF-929C-ACF4A94AFC95}">
      <dgm:prSet/>
      <dgm:spPr/>
      <dgm:t>
        <a:bodyPr/>
        <a:lstStyle/>
        <a:p>
          <a:endParaRPr lang="en-US" sz="1800">
            <a:solidFill>
              <a:schemeClr val="bg1">
                <a:lumMod val="25000"/>
              </a:schemeClr>
            </a:solidFill>
          </a:endParaRPr>
        </a:p>
      </dgm:t>
    </dgm:pt>
    <dgm:pt modelId="{850E43C7-CE8A-4165-880B-0CBF8F2FD728}" type="sibTrans" cxnId="{3CB413C8-EB0A-47BF-929C-ACF4A94AFC95}">
      <dgm:prSet/>
      <dgm:spPr/>
      <dgm:t>
        <a:bodyPr/>
        <a:lstStyle/>
        <a:p>
          <a:endParaRPr lang="en-US" sz="180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dgm:presLayoutVars>
          <dgm:chMax val="0"/>
          <dgm:chPref val="0"/>
          <dgm:bulletEnabled val="1"/>
        </dgm:presLayoutVars>
      </dgm:prSet>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dgm:presLayoutVars>
          <dgm:chMax val="0"/>
          <dgm:chPref val="0"/>
          <dgm:bulletEnabled val="1"/>
        </dgm:presLayoutVars>
      </dgm:prSet>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F0ADF4A9-D6BD-463C-8011-42B2F0C3229A}" srcId="{7D3568F3-ACF4-4E8B-827C-7AAD830C2AE0}" destId="{C5319CE6-2F91-4F7F-AB3F-56427EF850A9}" srcOrd="0" destOrd="0" parTransId="{8D4B22A6-EEF2-4232-8FD0-B0CC11DBF6B9}" sibTransId="{C38B0B7C-7564-492D-9DFD-E78565F542C6}"/>
    <dgm:cxn modelId="{58843AB4-59B4-4EB2-964E-64540576A2C8}" type="presOf" srcId="{D52C44BE-6D5C-4747-BCA8-89AB750A005C}" destId="{E93F20A6-C290-4141-8FF5-0193FD6C24E4}" srcOrd="0" destOrd="0" presId="urn:microsoft.com/office/officeart/2005/8/layout/chevron1"/>
    <dgm:cxn modelId="{FFE2BAC7-ADE0-4CC6-B16E-0714EA4855AB}" type="presOf" srcId="{09D35DB0-1794-43BA-A7EB-72DD34E6D58B}" destId="{5DB0B918-7174-4E32-9608-B0B23068E5BF}"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D87F31D1-01BC-46B0-AD74-70C73EFCDD38}" type="presOf" srcId="{7D3568F3-ACF4-4E8B-827C-7AAD830C2AE0}" destId="{047C08B5-F41D-4085-ADA3-9DD69805CB0A}" srcOrd="0" destOrd="0" presId="urn:microsoft.com/office/officeart/2005/8/layout/chevron1"/>
    <dgm:cxn modelId="{079533EE-D0EE-4C28-8A83-1FECD6A51F86}" type="presOf" srcId="{C5319CE6-2F91-4F7F-AB3F-56427EF850A9}" destId="{6B60E169-0DB8-4173-97F8-60653AFC4C76}" srcOrd="0" destOrd="0" presId="urn:microsoft.com/office/officeart/2005/8/layout/chevron1"/>
    <dgm:cxn modelId="{4E23B661-4139-4EBA-AD3B-91EB44F6CE9B}" type="presParOf" srcId="{047C08B5-F41D-4085-ADA3-9DD69805CB0A}" destId="{6B60E169-0DB8-4173-97F8-60653AFC4C76}" srcOrd="0" destOrd="0" presId="urn:microsoft.com/office/officeart/2005/8/layout/chevron1"/>
    <dgm:cxn modelId="{31EF1D94-8073-4A3A-B2C9-D79CB69924FC}" type="presParOf" srcId="{047C08B5-F41D-4085-ADA3-9DD69805CB0A}" destId="{A256B634-66E8-47E6-951F-4EB7541765BD}" srcOrd="1" destOrd="0" presId="urn:microsoft.com/office/officeart/2005/8/layout/chevron1"/>
    <dgm:cxn modelId="{3FB7794D-26D9-4166-B526-AA465EB12FAB}" type="presParOf" srcId="{047C08B5-F41D-4085-ADA3-9DD69805CB0A}" destId="{E93F20A6-C290-4141-8FF5-0193FD6C24E4}" srcOrd="2" destOrd="0" presId="urn:microsoft.com/office/officeart/2005/8/layout/chevron1"/>
    <dgm:cxn modelId="{81F7BFFD-E4ED-4F83-83B2-1662A5C2E1B5}" type="presParOf" srcId="{047C08B5-F41D-4085-ADA3-9DD69805CB0A}" destId="{DA5BA2ED-084C-4DB4-8041-A69AC3D2EEA0}" srcOrd="3" destOrd="0" presId="urn:microsoft.com/office/officeart/2005/8/layout/chevron1"/>
    <dgm:cxn modelId="{D3145396-012E-4EE8-8F4B-7A9D0C259AB5}"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solidFill>
          <a:srgbClr val="7D6B71"/>
        </a:solidFill>
        <a:ln w="19050" cap="flat" cmpd="sng" algn="ctr">
          <a:solidFill>
            <a:srgbClr val="F8F9FA">
              <a:hueOff val="0"/>
              <a:satOff val="0"/>
              <a:lumOff val="0"/>
              <a:alphaOff val="0"/>
            </a:srgbClr>
          </a:solidFill>
          <a:prstDash val="solid"/>
        </a:ln>
        <a:effectLst/>
      </dgm:spPr>
      <dgm:t>
        <a:bodyPr/>
        <a:lstStyle/>
        <a:p>
          <a:r>
            <a:rPr lang="en-US" sz="1050" b="1" dirty="0" err="1">
              <a:solidFill>
                <a:srgbClr val="FFFFFF"/>
              </a:solidFill>
              <a:latin typeface="Calibri"/>
              <a:ea typeface="+mn-ea"/>
              <a:cs typeface="+mn-cs"/>
            </a:rPr>
            <a:t>Cas</a:t>
          </a:r>
          <a:r>
            <a:rPr lang="en-US" sz="1050" b="1" dirty="0">
              <a:solidFill>
                <a:srgbClr val="FFFFFF"/>
              </a:solidFill>
              <a:latin typeface="Calibri"/>
              <a:ea typeface="+mn-ea"/>
              <a:cs typeface="+mn-cs"/>
            </a:rPr>
            <a:t> de </a:t>
          </a:r>
          <a:r>
            <a:rPr lang="en-US" sz="1050" b="1" dirty="0" err="1">
              <a:solidFill>
                <a:srgbClr val="FFFFFF"/>
              </a:solidFill>
              <a:latin typeface="Calibri"/>
              <a:ea typeface="+mn-ea"/>
              <a:cs typeface="+mn-cs"/>
            </a:rPr>
            <a:t>licéité</a:t>
          </a:r>
          <a:endParaRPr lang="en-US" sz="1050" b="1" dirty="0">
            <a:solidFill>
              <a:srgbClr val="FFFFFF"/>
            </a:solidFill>
            <a:latin typeface="Calibri"/>
            <a:ea typeface="+mn-ea"/>
            <a:cs typeface="+mn-cs"/>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Demande d’avis &amp; droit de réclamation</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50" b="1" dirty="0">
              <a:solidFill>
                <a:schemeClr val="bg1"/>
              </a:solidFill>
              <a:latin typeface="Calibri"/>
              <a:ea typeface="+mn-ea"/>
              <a:cs typeface="+mn-cs"/>
            </a:rPr>
            <a:t>Obligations d’information</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D51EBA00-9397-4E86-86E4-D7D104E02F22}" type="presOf" srcId="{09D35DB0-1794-43BA-A7EB-72DD34E6D58B}" destId="{5DB0B918-7174-4E32-9608-B0B23068E5BF}"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A4E1ED66-875A-45B4-9053-8807939E1251}" type="presOf" srcId="{C5319CE6-2F91-4F7F-AB3F-56427EF850A9}" destId="{6B60E169-0DB8-4173-97F8-60653AFC4C76}" srcOrd="0" destOrd="0" presId="urn:microsoft.com/office/officeart/2005/8/layout/chevron1"/>
    <dgm:cxn modelId="{89575873-9DD6-4EFB-8930-9406DEAA7915}" type="presOf" srcId="{7D3568F3-ACF4-4E8B-827C-7AAD830C2AE0}" destId="{047C08B5-F41D-4085-ADA3-9DD69805CB0A}"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896E6BAC-20EB-40B3-934F-006BB7940C53}" type="presOf" srcId="{D52C44BE-6D5C-4747-BCA8-89AB750A005C}" destId="{E93F20A6-C290-4141-8FF5-0193FD6C24E4}"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3CE02849-255D-4335-AF7D-F89EF3A8A878}" type="presParOf" srcId="{047C08B5-F41D-4085-ADA3-9DD69805CB0A}" destId="{6B60E169-0DB8-4173-97F8-60653AFC4C76}" srcOrd="0" destOrd="0" presId="urn:microsoft.com/office/officeart/2005/8/layout/chevron1"/>
    <dgm:cxn modelId="{6537DA30-713D-4AA5-A39E-AF6FFB0CD901}" type="presParOf" srcId="{047C08B5-F41D-4085-ADA3-9DD69805CB0A}" destId="{A256B634-66E8-47E6-951F-4EB7541765BD}" srcOrd="1" destOrd="0" presId="urn:microsoft.com/office/officeart/2005/8/layout/chevron1"/>
    <dgm:cxn modelId="{2950143D-E37D-40EF-8D53-7C18AC1AAEC5}" type="presParOf" srcId="{047C08B5-F41D-4085-ADA3-9DD69805CB0A}" destId="{E93F20A6-C290-4141-8FF5-0193FD6C24E4}" srcOrd="2" destOrd="0" presId="urn:microsoft.com/office/officeart/2005/8/layout/chevron1"/>
    <dgm:cxn modelId="{49A5E845-8F28-4B47-83D5-D7DD792DF782}" type="presParOf" srcId="{047C08B5-F41D-4085-ADA3-9DD69805CB0A}" destId="{DA5BA2ED-084C-4DB4-8041-A69AC3D2EEA0}" srcOrd="3" destOrd="0" presId="urn:microsoft.com/office/officeart/2005/8/layout/chevron1"/>
    <dgm:cxn modelId="{2FACE6B6-FF52-457B-A69F-66F6E51095B6}"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solidFill>
          <a:srgbClr val="7D6B71"/>
        </a:solidFill>
        <a:ln w="19050" cap="flat" cmpd="sng" algn="ctr">
          <a:solidFill>
            <a:srgbClr val="F8F9FA">
              <a:hueOff val="0"/>
              <a:satOff val="0"/>
              <a:lumOff val="0"/>
              <a:alphaOff val="0"/>
            </a:srgbClr>
          </a:solidFill>
          <a:prstDash val="solid"/>
        </a:ln>
        <a:effectLst/>
      </dgm:spPr>
      <dgm:t>
        <a:bodyPr/>
        <a:lstStyle/>
        <a:p>
          <a:r>
            <a:rPr lang="en-US" sz="1050" b="1" dirty="0" err="1">
              <a:solidFill>
                <a:srgbClr val="FFFFFF"/>
              </a:solidFill>
              <a:latin typeface="Calibri"/>
              <a:ea typeface="+mn-ea"/>
              <a:cs typeface="+mn-cs"/>
            </a:rPr>
            <a:t>Cas</a:t>
          </a:r>
          <a:r>
            <a:rPr lang="en-US" sz="1050" b="1" dirty="0">
              <a:solidFill>
                <a:srgbClr val="FFFFFF"/>
              </a:solidFill>
              <a:latin typeface="Calibri"/>
              <a:ea typeface="+mn-ea"/>
              <a:cs typeface="+mn-cs"/>
            </a:rPr>
            <a:t> de </a:t>
          </a:r>
          <a:r>
            <a:rPr lang="en-US" sz="1050" b="1" dirty="0" err="1">
              <a:solidFill>
                <a:srgbClr val="FFFFFF"/>
              </a:solidFill>
              <a:latin typeface="Calibri"/>
              <a:ea typeface="+mn-ea"/>
              <a:cs typeface="+mn-cs"/>
            </a:rPr>
            <a:t>licéité</a:t>
          </a:r>
          <a:endParaRPr lang="en-US" sz="1050" b="1" dirty="0">
            <a:solidFill>
              <a:srgbClr val="FFFFFF"/>
            </a:solidFill>
            <a:latin typeface="Calibri"/>
            <a:ea typeface="+mn-ea"/>
            <a:cs typeface="+mn-cs"/>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Demande d’avis &amp; droit de réclamation</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50" b="1" dirty="0">
              <a:solidFill>
                <a:schemeClr val="bg1"/>
              </a:solidFill>
              <a:latin typeface="Calibri"/>
              <a:ea typeface="+mn-ea"/>
              <a:cs typeface="+mn-cs"/>
            </a:rPr>
            <a:t>Obligations d’information</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45DC6465-5283-4DDE-998E-71ECFD7F9A29}" type="presOf" srcId="{C5319CE6-2F91-4F7F-AB3F-56427EF850A9}" destId="{6B60E169-0DB8-4173-97F8-60653AFC4C76}" srcOrd="0" destOrd="0" presId="urn:microsoft.com/office/officeart/2005/8/layout/chevron1"/>
    <dgm:cxn modelId="{7F181874-E927-4F9B-8C01-EEAD4DD1ACDC}" type="presOf" srcId="{09D35DB0-1794-43BA-A7EB-72DD34E6D58B}" destId="{5DB0B918-7174-4E32-9608-B0B23068E5BF}" srcOrd="0" destOrd="0" presId="urn:microsoft.com/office/officeart/2005/8/layout/chevron1"/>
    <dgm:cxn modelId="{641609A5-31AD-4DAB-99A9-978EA4A8BB72}" type="presOf" srcId="{7D3568F3-ACF4-4E8B-827C-7AAD830C2AE0}" destId="{047C08B5-F41D-4085-ADA3-9DD69805CB0A}"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95C951B4-F043-453F-810D-361B77C01F9A}" type="presOf" srcId="{D52C44BE-6D5C-4747-BCA8-89AB750A005C}" destId="{E93F20A6-C290-4141-8FF5-0193FD6C24E4}"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858624E1-37AC-4B5B-A4CB-FF215FB86D77}" type="presParOf" srcId="{047C08B5-F41D-4085-ADA3-9DD69805CB0A}" destId="{6B60E169-0DB8-4173-97F8-60653AFC4C76}" srcOrd="0" destOrd="0" presId="urn:microsoft.com/office/officeart/2005/8/layout/chevron1"/>
    <dgm:cxn modelId="{54B8B4E5-65EA-4C09-A67F-6D969E9E86A0}" type="presParOf" srcId="{047C08B5-F41D-4085-ADA3-9DD69805CB0A}" destId="{A256B634-66E8-47E6-951F-4EB7541765BD}" srcOrd="1" destOrd="0" presId="urn:microsoft.com/office/officeart/2005/8/layout/chevron1"/>
    <dgm:cxn modelId="{D0847487-11A7-4873-A419-813AB2D58927}" type="presParOf" srcId="{047C08B5-F41D-4085-ADA3-9DD69805CB0A}" destId="{E93F20A6-C290-4141-8FF5-0193FD6C24E4}" srcOrd="2" destOrd="0" presId="urn:microsoft.com/office/officeart/2005/8/layout/chevron1"/>
    <dgm:cxn modelId="{46ED14CA-B5B8-45B4-8FED-1CEB2EB12F9D}" type="presParOf" srcId="{047C08B5-F41D-4085-ADA3-9DD69805CB0A}" destId="{DA5BA2ED-084C-4DB4-8041-A69AC3D2EEA0}" srcOrd="3" destOrd="0" presId="urn:microsoft.com/office/officeart/2005/8/layout/chevron1"/>
    <dgm:cxn modelId="{820363ED-A7DB-46FA-B806-F925DCF42440}"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D9DADA"/>
          </a:solidFill>
          <a:prstDash val="solid"/>
        </a:ln>
        <a:effectLst/>
      </dgm:spPr>
      <dgm:t>
        <a:bodyPr/>
        <a:lstStyle/>
        <a:p>
          <a:r>
            <a:rPr lang="en-US" sz="1050" b="1" dirty="0" err="1">
              <a:solidFill>
                <a:schemeClr val="accent1"/>
              </a:solidFill>
              <a:latin typeface="Calibri"/>
              <a:ea typeface="+mn-ea"/>
              <a:cs typeface="+mn-cs"/>
            </a:rPr>
            <a:t>Cas</a:t>
          </a:r>
          <a:r>
            <a:rPr lang="en-US" sz="1050" b="1" dirty="0">
              <a:solidFill>
                <a:schemeClr val="accent1"/>
              </a:solidFill>
              <a:latin typeface="Calibri"/>
              <a:ea typeface="+mn-ea"/>
              <a:cs typeface="+mn-cs"/>
            </a:rPr>
            <a:t> de </a:t>
          </a:r>
          <a:r>
            <a:rPr lang="en-US" sz="1050" b="1" dirty="0" err="1">
              <a:solidFill>
                <a:schemeClr val="accent1"/>
              </a:solidFill>
              <a:latin typeface="Calibri"/>
              <a:ea typeface="+mn-ea"/>
              <a:cs typeface="+mn-cs"/>
            </a:rPr>
            <a:t>licéité</a:t>
          </a:r>
          <a:endParaRPr lang="en-US" sz="1050" b="1" dirty="0">
            <a:solidFill>
              <a:schemeClr val="accent1"/>
            </a:solidFill>
            <a:latin typeface="Calibri"/>
            <a:ea typeface="+mn-ea"/>
            <a:cs typeface="+mn-cs"/>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Demande d’avis &amp; droit de réclamation</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dirty="0">
              <a:solidFill>
                <a:srgbClr val="FFFFFF"/>
              </a:solidFill>
              <a:latin typeface="Calibri"/>
              <a:ea typeface="+mn-ea"/>
              <a:cs typeface="+mn-cs"/>
            </a:rPr>
            <a:t>Obligations d’information</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2BBD5404-B2C4-4078-A1C6-DFF1594BE40C}" type="presOf" srcId="{7D3568F3-ACF4-4E8B-827C-7AAD830C2AE0}" destId="{047C08B5-F41D-4085-ADA3-9DD69805CB0A}"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7D8AF347-28F3-4AA4-A245-98AA72C5AA92}" type="presOf" srcId="{09D35DB0-1794-43BA-A7EB-72DD34E6D58B}" destId="{5DB0B918-7174-4E32-9608-B0B23068E5BF}" srcOrd="0" destOrd="0" presId="urn:microsoft.com/office/officeart/2005/8/layout/chevron1"/>
    <dgm:cxn modelId="{26725960-F347-4B17-B79C-CAF8048079AC}" type="presOf" srcId="{D52C44BE-6D5C-4747-BCA8-89AB750A005C}" destId="{E93F20A6-C290-4141-8FF5-0193FD6C24E4}" srcOrd="0" destOrd="0" presId="urn:microsoft.com/office/officeart/2005/8/layout/chevron1"/>
    <dgm:cxn modelId="{E0D0C979-FC7C-4C3B-B206-40F16DFCB0D0}" type="presOf" srcId="{C5319CE6-2F91-4F7F-AB3F-56427EF850A9}" destId="{6B60E169-0DB8-4173-97F8-60653AFC4C76}"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B3349199-467C-468D-84FC-0A2E37B87658}" type="presParOf" srcId="{047C08B5-F41D-4085-ADA3-9DD69805CB0A}" destId="{6B60E169-0DB8-4173-97F8-60653AFC4C76}" srcOrd="0" destOrd="0" presId="urn:microsoft.com/office/officeart/2005/8/layout/chevron1"/>
    <dgm:cxn modelId="{319B46D5-043E-4073-8014-C072FBF60B76}" type="presParOf" srcId="{047C08B5-F41D-4085-ADA3-9DD69805CB0A}" destId="{A256B634-66E8-47E6-951F-4EB7541765BD}" srcOrd="1" destOrd="0" presId="urn:microsoft.com/office/officeart/2005/8/layout/chevron1"/>
    <dgm:cxn modelId="{058756F1-3595-4DDD-B3E8-45B63E291C84}" type="presParOf" srcId="{047C08B5-F41D-4085-ADA3-9DD69805CB0A}" destId="{E93F20A6-C290-4141-8FF5-0193FD6C24E4}" srcOrd="2" destOrd="0" presId="urn:microsoft.com/office/officeart/2005/8/layout/chevron1"/>
    <dgm:cxn modelId="{2C278B14-FF4D-4840-9FC5-C04F16C1E1D6}" type="presParOf" srcId="{047C08B5-F41D-4085-ADA3-9DD69805CB0A}" destId="{DA5BA2ED-084C-4DB4-8041-A69AC3D2EEA0}" srcOrd="3" destOrd="0" presId="urn:microsoft.com/office/officeart/2005/8/layout/chevron1"/>
    <dgm:cxn modelId="{CEAB1628-4247-47BF-AC9C-78E000ABCB37}"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D9DADA"/>
          </a:solidFill>
          <a:prstDash val="solid"/>
        </a:ln>
        <a:effectLst/>
      </dgm:spPr>
      <dgm:t>
        <a:bodyPr/>
        <a:lstStyle/>
        <a:p>
          <a:r>
            <a:rPr lang="en-US" sz="1050" b="1" dirty="0" err="1">
              <a:solidFill>
                <a:schemeClr val="accent1"/>
              </a:solidFill>
              <a:latin typeface="Calibri"/>
              <a:ea typeface="+mn-ea"/>
              <a:cs typeface="+mn-cs"/>
            </a:rPr>
            <a:t>Cas</a:t>
          </a:r>
          <a:r>
            <a:rPr lang="en-US" sz="1050" b="1" dirty="0">
              <a:solidFill>
                <a:schemeClr val="accent1"/>
              </a:solidFill>
              <a:latin typeface="Calibri"/>
              <a:ea typeface="+mn-ea"/>
              <a:cs typeface="+mn-cs"/>
            </a:rPr>
            <a:t> de </a:t>
          </a:r>
          <a:r>
            <a:rPr lang="en-US" sz="1050" b="1" dirty="0" err="1">
              <a:solidFill>
                <a:schemeClr val="accent1"/>
              </a:solidFill>
              <a:latin typeface="Calibri"/>
              <a:ea typeface="+mn-ea"/>
              <a:cs typeface="+mn-cs"/>
            </a:rPr>
            <a:t>licéité</a:t>
          </a:r>
          <a:endParaRPr lang="en-US" sz="1050" b="1" dirty="0">
            <a:solidFill>
              <a:schemeClr val="accent1"/>
            </a:solidFill>
            <a:latin typeface="Calibri"/>
            <a:ea typeface="+mn-ea"/>
            <a:cs typeface="+mn-cs"/>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Demande d’avis &amp; droit de réclamation</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dirty="0">
              <a:solidFill>
                <a:srgbClr val="FFFFFF"/>
              </a:solidFill>
              <a:latin typeface="Calibri"/>
              <a:ea typeface="+mn-ea"/>
              <a:cs typeface="+mn-cs"/>
            </a:rPr>
            <a:t>Obligations d’information</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32FBB73E-C9FD-4D5D-A20F-3FAFC165FE68}" type="presOf" srcId="{C5319CE6-2F91-4F7F-AB3F-56427EF850A9}" destId="{6B60E169-0DB8-4173-97F8-60653AFC4C76}" srcOrd="0" destOrd="0" presId="urn:microsoft.com/office/officeart/2005/8/layout/chevron1"/>
    <dgm:cxn modelId="{74D0CD68-7B6E-473C-B763-69A84C83AA78}" type="presOf" srcId="{7D3568F3-ACF4-4E8B-827C-7AAD830C2AE0}" destId="{047C08B5-F41D-4085-ADA3-9DD69805CB0A}" srcOrd="0" destOrd="0" presId="urn:microsoft.com/office/officeart/2005/8/layout/chevron1"/>
    <dgm:cxn modelId="{2DDB1F72-EE1E-4981-AE65-6729FE528B53}" type="presOf" srcId="{09D35DB0-1794-43BA-A7EB-72DD34E6D58B}" destId="{5DB0B918-7174-4E32-9608-B0B23068E5BF}"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55FD29E5-C94E-44EA-9FA8-924FA7F79B77}" type="presOf" srcId="{D52C44BE-6D5C-4747-BCA8-89AB750A005C}" destId="{E93F20A6-C290-4141-8FF5-0193FD6C24E4}" srcOrd="0" destOrd="0" presId="urn:microsoft.com/office/officeart/2005/8/layout/chevron1"/>
    <dgm:cxn modelId="{DB9CFBBC-9AA1-4AFC-8083-F9EC69D9896E}" type="presParOf" srcId="{047C08B5-F41D-4085-ADA3-9DD69805CB0A}" destId="{6B60E169-0DB8-4173-97F8-60653AFC4C76}" srcOrd="0" destOrd="0" presId="urn:microsoft.com/office/officeart/2005/8/layout/chevron1"/>
    <dgm:cxn modelId="{26E71FF7-F767-49A8-89C2-58BC74970165}" type="presParOf" srcId="{047C08B5-F41D-4085-ADA3-9DD69805CB0A}" destId="{A256B634-66E8-47E6-951F-4EB7541765BD}" srcOrd="1" destOrd="0" presId="urn:microsoft.com/office/officeart/2005/8/layout/chevron1"/>
    <dgm:cxn modelId="{C02542F5-357D-42F9-B797-B59338915DF1}" type="presParOf" srcId="{047C08B5-F41D-4085-ADA3-9DD69805CB0A}" destId="{E93F20A6-C290-4141-8FF5-0193FD6C24E4}" srcOrd="2" destOrd="0" presId="urn:microsoft.com/office/officeart/2005/8/layout/chevron1"/>
    <dgm:cxn modelId="{FF613695-20C1-400A-B5F3-D0AB1309313C}" type="presParOf" srcId="{047C08B5-F41D-4085-ADA3-9DD69805CB0A}" destId="{DA5BA2ED-084C-4DB4-8041-A69AC3D2EEA0}" srcOrd="3" destOrd="0" presId="urn:microsoft.com/office/officeart/2005/8/layout/chevron1"/>
    <dgm:cxn modelId="{2FE65195-0292-4AA8-91C8-030B67229DCB}"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D9DADA"/>
          </a:solidFill>
          <a:prstDash val="solid"/>
        </a:ln>
        <a:effectLst/>
      </dgm:spPr>
      <dgm:t>
        <a:bodyPr/>
        <a:lstStyle/>
        <a:p>
          <a:r>
            <a:rPr lang="en-US" sz="1050" b="1" dirty="0" err="1">
              <a:solidFill>
                <a:schemeClr val="accent1"/>
              </a:solidFill>
              <a:latin typeface="Calibri"/>
              <a:ea typeface="+mn-ea"/>
              <a:cs typeface="+mn-cs"/>
            </a:rPr>
            <a:t>Cas</a:t>
          </a:r>
          <a:r>
            <a:rPr lang="en-US" sz="1050" b="1" dirty="0">
              <a:solidFill>
                <a:schemeClr val="accent1"/>
              </a:solidFill>
              <a:latin typeface="Calibri"/>
              <a:ea typeface="+mn-ea"/>
              <a:cs typeface="+mn-cs"/>
            </a:rPr>
            <a:t> de </a:t>
          </a:r>
          <a:r>
            <a:rPr lang="en-US" sz="1050" b="1" dirty="0" err="1">
              <a:solidFill>
                <a:schemeClr val="accent1"/>
              </a:solidFill>
              <a:latin typeface="Calibri"/>
              <a:ea typeface="+mn-ea"/>
              <a:cs typeface="+mn-cs"/>
            </a:rPr>
            <a:t>licéité</a:t>
          </a:r>
          <a:endParaRPr lang="en-US" sz="1050" dirty="0">
            <a:solidFill>
              <a:schemeClr val="bg1"/>
            </a:solidFill>
            <a:latin typeface="Calibri"/>
            <a:ea typeface="+mn-ea"/>
            <a:cs typeface="+mn-cs"/>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a:solidFill>
                <a:srgbClr val="FFFFFF"/>
              </a:solidFill>
              <a:latin typeface="Calibri"/>
              <a:ea typeface="+mn-ea"/>
              <a:cs typeface="+mn-cs"/>
            </a:rPr>
            <a:t>Obligations d’information</a:t>
          </a:r>
          <a:endParaRPr lang="fr-FR" sz="1050" b="1" dirty="0">
            <a:solidFill>
              <a:schemeClr val="bg1"/>
            </a:solidFill>
            <a:latin typeface="Calibri"/>
            <a:ea typeface="+mn-ea"/>
            <a:cs typeface="+mn-cs"/>
          </a:endParaRP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solidFill>
          <a:srgbClr val="B0A692"/>
        </a:solidFill>
        <a:ln w="19050" cap="flat" cmpd="sng" algn="ctr">
          <a:solidFill>
            <a:srgbClr val="7D6B71">
              <a:lumMod val="20000"/>
              <a:lumOff val="80000"/>
            </a:srgbClr>
          </a:solidFill>
          <a:prstDash val="solid"/>
        </a:ln>
        <a:effectLst/>
      </dgm:spPr>
      <dgm:t>
        <a:bodyPr/>
        <a:lstStyle/>
        <a:p>
          <a:r>
            <a:rPr lang="fr-FR" altLang="en-US" sz="1050" b="1" dirty="0">
              <a:solidFill>
                <a:srgbClr val="FFFFFF"/>
              </a:solidFill>
              <a:latin typeface="Calibri"/>
              <a:ea typeface="+mn-ea"/>
              <a:cs typeface="+mn-cs"/>
            </a:rPr>
            <a:t>Demande d’avis &amp; droit de réclamation</a:t>
          </a: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2D10F09-75FB-46B5-8434-3BEFD0DF2481}" type="presOf" srcId="{09D35DB0-1794-43BA-A7EB-72DD34E6D58B}" destId="{5DB0B918-7174-4E32-9608-B0B23068E5BF}"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F83D5E17-DBB0-4ABE-9025-1F3EA1403595}" type="presOf" srcId="{7D3568F3-ACF4-4E8B-827C-7AAD830C2AE0}" destId="{047C08B5-F41D-4085-ADA3-9DD69805CB0A}" srcOrd="0" destOrd="0" presId="urn:microsoft.com/office/officeart/2005/8/layout/chevron1"/>
    <dgm:cxn modelId="{43487976-7E27-4D83-9FC5-81FECB39FF7D}" type="presOf" srcId="{D52C44BE-6D5C-4747-BCA8-89AB750A005C}" destId="{E93F20A6-C290-4141-8FF5-0193FD6C24E4}" srcOrd="0" destOrd="0" presId="urn:microsoft.com/office/officeart/2005/8/layout/chevron1"/>
    <dgm:cxn modelId="{61E10178-A0D2-4742-A8B0-30E2D1744E73}" type="presOf" srcId="{C5319CE6-2F91-4F7F-AB3F-56427EF850A9}" destId="{6B60E169-0DB8-4173-97F8-60653AFC4C76}"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C10970C7-D62C-4882-860C-A74794E3B502}" type="presParOf" srcId="{047C08B5-F41D-4085-ADA3-9DD69805CB0A}" destId="{6B60E169-0DB8-4173-97F8-60653AFC4C76}" srcOrd="0" destOrd="0" presId="urn:microsoft.com/office/officeart/2005/8/layout/chevron1"/>
    <dgm:cxn modelId="{AC823472-6D59-46EC-A64F-CD1B9BF9B698}" type="presParOf" srcId="{047C08B5-F41D-4085-ADA3-9DD69805CB0A}" destId="{A256B634-66E8-47E6-951F-4EB7541765BD}" srcOrd="1" destOrd="0" presId="urn:microsoft.com/office/officeart/2005/8/layout/chevron1"/>
    <dgm:cxn modelId="{6ED7199B-E542-482A-A527-DE4BD273867C}" type="presParOf" srcId="{047C08B5-F41D-4085-ADA3-9DD69805CB0A}" destId="{E93F20A6-C290-4141-8FF5-0193FD6C24E4}" srcOrd="2" destOrd="0" presId="urn:microsoft.com/office/officeart/2005/8/layout/chevron1"/>
    <dgm:cxn modelId="{896056FE-69E3-41A3-9F14-AB6CB032DCB8}" type="presParOf" srcId="{047C08B5-F41D-4085-ADA3-9DD69805CB0A}" destId="{DA5BA2ED-084C-4DB4-8041-A69AC3D2EEA0}" srcOrd="3" destOrd="0" presId="urn:microsoft.com/office/officeart/2005/8/layout/chevron1"/>
    <dgm:cxn modelId="{F5BED253-4496-4341-8D9F-A68910EDC23F}"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D9DADA"/>
          </a:solidFill>
          <a:prstDash val="solid"/>
        </a:ln>
        <a:effectLst/>
      </dgm:spPr>
      <dgm:t>
        <a:bodyPr/>
        <a:lstStyle/>
        <a:p>
          <a:r>
            <a:rPr lang="en-US" sz="1050" b="1" dirty="0" err="1">
              <a:solidFill>
                <a:schemeClr val="accent1"/>
              </a:solidFill>
              <a:latin typeface="Calibri"/>
              <a:ea typeface="+mn-ea"/>
              <a:cs typeface="+mn-cs"/>
            </a:rPr>
            <a:t>Cas</a:t>
          </a:r>
          <a:r>
            <a:rPr lang="en-US" sz="1050" b="1" dirty="0">
              <a:solidFill>
                <a:schemeClr val="accent1"/>
              </a:solidFill>
              <a:latin typeface="Calibri"/>
              <a:ea typeface="+mn-ea"/>
              <a:cs typeface="+mn-cs"/>
            </a:rPr>
            <a:t> de </a:t>
          </a:r>
          <a:r>
            <a:rPr lang="en-US" sz="1050" b="1" dirty="0" err="1">
              <a:solidFill>
                <a:schemeClr val="accent1"/>
              </a:solidFill>
              <a:latin typeface="Calibri"/>
              <a:ea typeface="+mn-ea"/>
              <a:cs typeface="+mn-cs"/>
            </a:rPr>
            <a:t>licéité</a:t>
          </a:r>
          <a:endParaRPr lang="en-US" sz="1050" dirty="0">
            <a:solidFill>
              <a:schemeClr val="bg1"/>
            </a:solidFill>
            <a:latin typeface="Calibri"/>
            <a:ea typeface="+mn-ea"/>
            <a:cs typeface="+mn-cs"/>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a:solidFill>
                <a:srgbClr val="FFFFFF"/>
              </a:solidFill>
              <a:latin typeface="Calibri"/>
              <a:ea typeface="+mn-ea"/>
              <a:cs typeface="+mn-cs"/>
            </a:rPr>
            <a:t>Obligations d’information</a:t>
          </a:r>
          <a:endParaRPr lang="fr-FR" sz="1050" b="1" dirty="0">
            <a:solidFill>
              <a:schemeClr val="bg1"/>
            </a:solidFill>
            <a:latin typeface="Calibri"/>
            <a:ea typeface="+mn-ea"/>
            <a:cs typeface="+mn-cs"/>
          </a:endParaRP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solidFill>
          <a:srgbClr val="B0A692"/>
        </a:solidFill>
        <a:ln w="19050" cap="flat" cmpd="sng" algn="ctr">
          <a:solidFill>
            <a:srgbClr val="7D6B71">
              <a:lumMod val="20000"/>
              <a:lumOff val="80000"/>
            </a:srgbClr>
          </a:solidFill>
          <a:prstDash val="solid"/>
        </a:ln>
        <a:effectLst/>
      </dgm:spPr>
      <dgm:t>
        <a:bodyPr/>
        <a:lstStyle/>
        <a:p>
          <a:r>
            <a:rPr lang="fr-FR" altLang="en-US" sz="1050" b="1" dirty="0">
              <a:solidFill>
                <a:srgbClr val="FFFFFF"/>
              </a:solidFill>
              <a:latin typeface="Calibri"/>
              <a:ea typeface="+mn-ea"/>
              <a:cs typeface="+mn-cs"/>
            </a:rPr>
            <a:t>Demande d’avis &amp; droit de réclamation</a:t>
          </a: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FB12483A-16CB-4B79-9308-9E9DCE946B4A}" type="presOf" srcId="{7D3568F3-ACF4-4E8B-827C-7AAD830C2AE0}" destId="{047C08B5-F41D-4085-ADA3-9DD69805CB0A}" srcOrd="0" destOrd="0" presId="urn:microsoft.com/office/officeart/2005/8/layout/chevron1"/>
    <dgm:cxn modelId="{060B5559-D0E4-4116-A535-AED982DA9C1E}" type="presOf" srcId="{D52C44BE-6D5C-4747-BCA8-89AB750A005C}" destId="{E93F20A6-C290-4141-8FF5-0193FD6C24E4}" srcOrd="0" destOrd="0" presId="urn:microsoft.com/office/officeart/2005/8/layout/chevron1"/>
    <dgm:cxn modelId="{1D050B5D-FEC5-4797-9FB4-19C406A251C3}" type="presOf" srcId="{09D35DB0-1794-43BA-A7EB-72DD34E6D58B}" destId="{5DB0B918-7174-4E32-9608-B0B23068E5BF}" srcOrd="0" destOrd="0" presId="urn:microsoft.com/office/officeart/2005/8/layout/chevron1"/>
    <dgm:cxn modelId="{C81F276C-440E-4126-9FD5-E844F9BDAA5F}" type="presOf" srcId="{C5319CE6-2F91-4F7F-AB3F-56427EF850A9}" destId="{6B60E169-0DB8-4173-97F8-60653AFC4C76}"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D90E1EA2-73A0-4911-A682-EC9181FC80A1}" type="presParOf" srcId="{047C08B5-F41D-4085-ADA3-9DD69805CB0A}" destId="{6B60E169-0DB8-4173-97F8-60653AFC4C76}" srcOrd="0" destOrd="0" presId="urn:microsoft.com/office/officeart/2005/8/layout/chevron1"/>
    <dgm:cxn modelId="{7FEA8658-0C91-4C04-93A7-5941479B6115}" type="presParOf" srcId="{047C08B5-F41D-4085-ADA3-9DD69805CB0A}" destId="{A256B634-66E8-47E6-951F-4EB7541765BD}" srcOrd="1" destOrd="0" presId="urn:microsoft.com/office/officeart/2005/8/layout/chevron1"/>
    <dgm:cxn modelId="{D726CD4E-E2C7-4560-90BA-21089DF7C41B}" type="presParOf" srcId="{047C08B5-F41D-4085-ADA3-9DD69805CB0A}" destId="{E93F20A6-C290-4141-8FF5-0193FD6C24E4}" srcOrd="2" destOrd="0" presId="urn:microsoft.com/office/officeart/2005/8/layout/chevron1"/>
    <dgm:cxn modelId="{084AC369-684D-49EF-8874-CAFEF360D76B}" type="presParOf" srcId="{047C08B5-F41D-4085-ADA3-9DD69805CB0A}" destId="{DA5BA2ED-084C-4DB4-8041-A69AC3D2EEA0}" srcOrd="3" destOrd="0" presId="urn:microsoft.com/office/officeart/2005/8/layout/chevron1"/>
    <dgm:cxn modelId="{DFE80696-CE90-45B4-B45A-1CE76FDEF505}"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1" csCatId="colorful" phldr="1"/>
      <dgm:spPr/>
    </dgm:pt>
    <dgm:pt modelId="{D52C44BE-6D5C-4747-BCA8-89AB750A005C}">
      <dgm:prSet custT="1"/>
      <dgm:spPr>
        <a:solidFill>
          <a:srgbClr val="7D6B71"/>
        </a:solidFill>
        <a:ln>
          <a:noFill/>
        </a:ln>
      </dgm:spPr>
      <dgm:t>
        <a:bodyPr/>
        <a:lstStyle/>
        <a:p>
          <a:r>
            <a:rPr lang="en-US" sz="1400" b="1" dirty="0" err="1">
              <a:solidFill>
                <a:srgbClr val="FFFFFF"/>
              </a:solidFill>
              <a:latin typeface="Calibri"/>
              <a:ea typeface="+mn-ea"/>
              <a:cs typeface="+mn-cs"/>
            </a:rPr>
            <a:t>Vidéo</a:t>
          </a:r>
          <a:r>
            <a:rPr lang="en-US" sz="1400" b="1" dirty="0">
              <a:solidFill>
                <a:srgbClr val="FFFFFF"/>
              </a:solidFill>
              <a:latin typeface="Calibri"/>
              <a:ea typeface="+mn-ea"/>
              <a:cs typeface="+mn-cs"/>
            </a:rPr>
            <a:t> surveillance</a:t>
          </a:r>
          <a:endParaRPr lang="fr-FR" sz="1400" b="1" dirty="0">
            <a:solidFill>
              <a:srgbClr val="FFFFFF"/>
            </a:solidFill>
          </a:endParaRPr>
        </a:p>
      </dgm:t>
    </dgm:pt>
    <dgm:pt modelId="{6ACA866A-45DB-4BA8-9FC7-FA95F5BF5407}" type="parTrans" cxnId="{1FD0B315-303E-4352-A0F3-DD40626A742E}">
      <dgm:prSet/>
      <dgm:spPr/>
      <dgm:t>
        <a:bodyPr/>
        <a:lstStyle/>
        <a:p>
          <a:endParaRPr lang="en-US" sz="1800">
            <a:solidFill>
              <a:schemeClr val="bg1">
                <a:lumMod val="25000"/>
              </a:schemeClr>
            </a:solidFill>
          </a:endParaRPr>
        </a:p>
      </dgm:t>
    </dgm:pt>
    <dgm:pt modelId="{91C5ACA7-9F5D-4E17-8062-0EA5BF4FB06C}" type="sibTrans" cxnId="{1FD0B315-303E-4352-A0F3-DD40626A742E}">
      <dgm:prSet/>
      <dgm:spPr/>
      <dgm:t>
        <a:bodyPr/>
        <a:lstStyle/>
        <a:p>
          <a:endParaRPr lang="en-US" sz="1800">
            <a:solidFill>
              <a:schemeClr val="bg1">
                <a:lumMod val="25000"/>
              </a:schemeClr>
            </a:solidFill>
          </a:endParaRPr>
        </a:p>
      </dgm:t>
    </dgm:pt>
    <dgm:pt modelId="{FDFCEF6D-9DB4-415F-B5CA-1F5F9EF53F4D}">
      <dgm:prSet custT="1"/>
      <dgm:spPr>
        <a:solidFill>
          <a:schemeClr val="tx2">
            <a:lumMod val="60000"/>
            <a:lumOff val="40000"/>
          </a:schemeClr>
        </a:solidFill>
        <a:ln>
          <a:noFill/>
        </a:ln>
      </dgm:spPr>
      <dgm:t>
        <a:bodyPr/>
        <a:lstStyle/>
        <a:p>
          <a:r>
            <a:rPr lang="fr-FR" sz="1400" b="1" dirty="0">
              <a:solidFill>
                <a:srgbClr val="FFFFFF"/>
              </a:solidFill>
            </a:rPr>
            <a:t>Surveillance des outils informatiques</a:t>
          </a:r>
        </a:p>
      </dgm:t>
    </dgm:pt>
    <dgm:pt modelId="{A312679B-47E7-487F-9D85-1952F68781F3}" type="parTrans" cxnId="{D453CF76-0DE7-4C92-BB8F-8CE012D08186}">
      <dgm:prSet/>
      <dgm:spPr/>
      <dgm:t>
        <a:bodyPr/>
        <a:lstStyle/>
        <a:p>
          <a:endParaRPr lang="en-GB"/>
        </a:p>
      </dgm:t>
    </dgm:pt>
    <dgm:pt modelId="{0DB941A5-8173-4D58-8114-6E7D2A60EBD6}" type="sibTrans" cxnId="{D453CF76-0DE7-4C92-BB8F-8CE012D08186}">
      <dgm:prSet/>
      <dgm:spPr/>
      <dgm:t>
        <a:bodyPr/>
        <a:lstStyle/>
        <a:p>
          <a:endParaRPr lang="en-GB"/>
        </a:p>
      </dgm:t>
    </dgm:pt>
    <dgm:pt modelId="{42673CA6-CEF0-4D0A-993D-BD2AA80E7A53}">
      <dgm:prSet custT="1"/>
      <dgm:spPr>
        <a:solidFill>
          <a:schemeClr val="accent1">
            <a:lumMod val="40000"/>
            <a:lumOff val="60000"/>
          </a:schemeClr>
        </a:solidFill>
        <a:ln>
          <a:noFill/>
        </a:ln>
      </dgm:spPr>
      <dgm:t>
        <a:bodyPr/>
        <a:lstStyle/>
        <a:p>
          <a:r>
            <a:rPr lang="fr-FR" sz="1400" b="1" dirty="0">
              <a:solidFill>
                <a:srgbClr val="FFFFFF"/>
              </a:solidFill>
            </a:rPr>
            <a:t>Accès aux locaux &amp; contrôle des horaires</a:t>
          </a:r>
        </a:p>
      </dgm:t>
    </dgm:pt>
    <dgm:pt modelId="{6E15D8DB-D7C8-4F42-B65B-F28174A42F26}" type="parTrans" cxnId="{F524B522-8B14-4FDE-8BFE-4EF334981D8A}">
      <dgm:prSet/>
      <dgm:spPr/>
      <dgm:t>
        <a:bodyPr/>
        <a:lstStyle/>
        <a:p>
          <a:endParaRPr lang="en-GB"/>
        </a:p>
      </dgm:t>
    </dgm:pt>
    <dgm:pt modelId="{3325887A-AC62-49E0-88A7-637655CEAD28}" type="sibTrans" cxnId="{F524B522-8B14-4FDE-8BFE-4EF334981D8A}">
      <dgm:prSet/>
      <dgm:spPr/>
      <dgm:t>
        <a:bodyPr/>
        <a:lstStyle/>
        <a:p>
          <a:endParaRPr lang="en-GB"/>
        </a:p>
      </dgm:t>
    </dgm:pt>
    <dgm:pt modelId="{047C08B5-F41D-4085-ADA3-9DD69805CB0A}" type="pres">
      <dgm:prSet presAssocID="{7D3568F3-ACF4-4E8B-827C-7AAD830C2AE0}" presName="Name0" presStyleCnt="0">
        <dgm:presLayoutVars>
          <dgm:dir/>
          <dgm:animLvl val="lvl"/>
          <dgm:resizeHandles val="exact"/>
        </dgm:presLayoutVars>
      </dgm:prSet>
      <dgm:spPr/>
    </dgm:pt>
    <dgm:pt modelId="{E93F20A6-C290-4141-8FF5-0193FD6C24E4}" type="pres">
      <dgm:prSet presAssocID="{D52C44BE-6D5C-4747-BCA8-89AB750A005C}" presName="parTxOnly" presStyleLbl="node1" presStyleIdx="0" presStyleCnt="3">
        <dgm:presLayoutVars>
          <dgm:chMax val="0"/>
          <dgm:chPref val="0"/>
          <dgm:bulletEnabled val="1"/>
        </dgm:presLayoutVars>
      </dgm:prSet>
      <dgm:spPr/>
    </dgm:pt>
    <dgm:pt modelId="{DA5BA2ED-084C-4DB4-8041-A69AC3D2EEA0}" type="pres">
      <dgm:prSet presAssocID="{91C5ACA7-9F5D-4E17-8062-0EA5BF4FB06C}" presName="parTxOnlySpace" presStyleCnt="0"/>
      <dgm:spPr/>
    </dgm:pt>
    <dgm:pt modelId="{BBC6D51D-6DB8-4265-BFA9-C19255113CBA}" type="pres">
      <dgm:prSet presAssocID="{FDFCEF6D-9DB4-415F-B5CA-1F5F9EF53F4D}" presName="parTxOnly" presStyleLbl="node1" presStyleIdx="1" presStyleCnt="3">
        <dgm:presLayoutVars>
          <dgm:chMax val="0"/>
          <dgm:chPref val="0"/>
          <dgm:bulletEnabled val="1"/>
        </dgm:presLayoutVars>
      </dgm:prSet>
      <dgm:spPr/>
    </dgm:pt>
    <dgm:pt modelId="{4FD8E480-9BB2-4311-A2AC-9A0EA900D22C}" type="pres">
      <dgm:prSet presAssocID="{0DB941A5-8173-4D58-8114-6E7D2A60EBD6}" presName="parTxOnlySpace" presStyleCnt="0"/>
      <dgm:spPr/>
    </dgm:pt>
    <dgm:pt modelId="{CFC2FCBB-CD41-46C9-B779-23A4623F2DA0}" type="pres">
      <dgm:prSet presAssocID="{42673CA6-CEF0-4D0A-993D-BD2AA80E7A53}" presName="parTxOnly" presStyleLbl="node1" presStyleIdx="2" presStyleCnt="3">
        <dgm:presLayoutVars>
          <dgm:chMax val="0"/>
          <dgm:chPref val="0"/>
          <dgm:bulletEnabled val="1"/>
        </dgm:presLayoutVars>
      </dgm:prSet>
      <dgm:spPr/>
    </dgm:pt>
  </dgm:ptLst>
  <dgm:cxnLst>
    <dgm:cxn modelId="{1FD0B315-303E-4352-A0F3-DD40626A742E}" srcId="{7D3568F3-ACF4-4E8B-827C-7AAD830C2AE0}" destId="{D52C44BE-6D5C-4747-BCA8-89AB750A005C}" srcOrd="0" destOrd="0" parTransId="{6ACA866A-45DB-4BA8-9FC7-FA95F5BF5407}" sibTransId="{91C5ACA7-9F5D-4E17-8062-0EA5BF4FB06C}"/>
    <dgm:cxn modelId="{F524B522-8B14-4FDE-8BFE-4EF334981D8A}" srcId="{7D3568F3-ACF4-4E8B-827C-7AAD830C2AE0}" destId="{42673CA6-CEF0-4D0A-993D-BD2AA80E7A53}" srcOrd="2" destOrd="0" parTransId="{6E15D8DB-D7C8-4F42-B65B-F28174A42F26}" sibTransId="{3325887A-AC62-49E0-88A7-637655CEAD28}"/>
    <dgm:cxn modelId="{2B245470-47E5-4EE4-A9BF-B4473D766F59}" type="presOf" srcId="{7D3568F3-ACF4-4E8B-827C-7AAD830C2AE0}" destId="{047C08B5-F41D-4085-ADA3-9DD69805CB0A}" srcOrd="0" destOrd="0" presId="urn:microsoft.com/office/officeart/2005/8/layout/chevron1"/>
    <dgm:cxn modelId="{D453CF76-0DE7-4C92-BB8F-8CE012D08186}" srcId="{7D3568F3-ACF4-4E8B-827C-7AAD830C2AE0}" destId="{FDFCEF6D-9DB4-415F-B5CA-1F5F9EF53F4D}" srcOrd="1" destOrd="0" parTransId="{A312679B-47E7-487F-9D85-1952F68781F3}" sibTransId="{0DB941A5-8173-4D58-8114-6E7D2A60EBD6}"/>
    <dgm:cxn modelId="{04C222D5-D6CD-4EAB-A4DC-C0D7BF962B62}" type="presOf" srcId="{FDFCEF6D-9DB4-415F-B5CA-1F5F9EF53F4D}" destId="{BBC6D51D-6DB8-4265-BFA9-C19255113CBA}" srcOrd="0" destOrd="0" presId="urn:microsoft.com/office/officeart/2005/8/layout/chevron1"/>
    <dgm:cxn modelId="{802804DE-24A3-41A3-A712-7B92BE35CD7A}" type="presOf" srcId="{42673CA6-CEF0-4D0A-993D-BD2AA80E7A53}" destId="{CFC2FCBB-CD41-46C9-B779-23A4623F2DA0}" srcOrd="0" destOrd="0" presId="urn:microsoft.com/office/officeart/2005/8/layout/chevron1"/>
    <dgm:cxn modelId="{407659DF-E482-4908-929D-5D9C27F0DE72}" type="presOf" srcId="{D52C44BE-6D5C-4747-BCA8-89AB750A005C}" destId="{E93F20A6-C290-4141-8FF5-0193FD6C24E4}" srcOrd="0" destOrd="0" presId="urn:microsoft.com/office/officeart/2005/8/layout/chevron1"/>
    <dgm:cxn modelId="{2A4A23AC-52ED-4DC4-87B1-8EF479A0E700}" type="presParOf" srcId="{047C08B5-F41D-4085-ADA3-9DD69805CB0A}" destId="{E93F20A6-C290-4141-8FF5-0193FD6C24E4}" srcOrd="0" destOrd="0" presId="urn:microsoft.com/office/officeart/2005/8/layout/chevron1"/>
    <dgm:cxn modelId="{9DFE300B-9370-496A-B4BE-B93D8D6625EA}" type="presParOf" srcId="{047C08B5-F41D-4085-ADA3-9DD69805CB0A}" destId="{DA5BA2ED-084C-4DB4-8041-A69AC3D2EEA0}" srcOrd="1" destOrd="0" presId="urn:microsoft.com/office/officeart/2005/8/layout/chevron1"/>
    <dgm:cxn modelId="{1D0F10F6-0E49-4EE0-AEBF-93A35A983E7D}" type="presParOf" srcId="{047C08B5-F41D-4085-ADA3-9DD69805CB0A}" destId="{BBC6D51D-6DB8-4265-BFA9-C19255113CBA}" srcOrd="2" destOrd="0" presId="urn:microsoft.com/office/officeart/2005/8/layout/chevron1"/>
    <dgm:cxn modelId="{D6D7C947-4356-479B-837E-2B70BFB71C7B}" type="presParOf" srcId="{047C08B5-F41D-4085-ADA3-9DD69805CB0A}" destId="{4FD8E480-9BB2-4311-A2AC-9A0EA900D22C}" srcOrd="3" destOrd="0" presId="urn:microsoft.com/office/officeart/2005/8/layout/chevron1"/>
    <dgm:cxn modelId="{91F29D71-BEA9-4884-8EA2-2A77AC1F8301}" type="presParOf" srcId="{047C08B5-F41D-4085-ADA3-9DD69805CB0A}" destId="{CFC2FCBB-CD41-46C9-B779-23A4623F2DA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1" csCatId="colorful" phldr="1"/>
      <dgm:spPr/>
    </dgm:pt>
    <dgm:pt modelId="{D52C44BE-6D5C-4747-BCA8-89AB750A005C}">
      <dgm:prSet custT="1"/>
      <dgm:spPr>
        <a:solidFill>
          <a:schemeClr val="accent4">
            <a:lumMod val="60000"/>
            <a:lumOff val="40000"/>
          </a:schemeClr>
        </a:solidFill>
        <a:ln>
          <a:noFill/>
        </a:ln>
      </dgm:spPr>
      <dgm:t>
        <a:bodyPr/>
        <a:lstStyle/>
        <a:p>
          <a:r>
            <a:rPr lang="fr-FR" sz="1400" b="1" dirty="0">
              <a:solidFill>
                <a:srgbClr val="FFFFFF"/>
              </a:solidFill>
            </a:rPr>
            <a:t>Géolocalisation</a:t>
          </a:r>
        </a:p>
      </dgm:t>
    </dgm:pt>
    <dgm:pt modelId="{6ACA866A-45DB-4BA8-9FC7-FA95F5BF5407}" type="parTrans" cxnId="{1FD0B315-303E-4352-A0F3-DD40626A742E}">
      <dgm:prSet/>
      <dgm:spPr/>
      <dgm:t>
        <a:bodyPr/>
        <a:lstStyle/>
        <a:p>
          <a:endParaRPr lang="en-US" sz="1800">
            <a:solidFill>
              <a:schemeClr val="bg1">
                <a:lumMod val="25000"/>
              </a:schemeClr>
            </a:solidFill>
          </a:endParaRPr>
        </a:p>
      </dgm:t>
    </dgm:pt>
    <dgm:pt modelId="{91C5ACA7-9F5D-4E17-8062-0EA5BF4FB06C}" type="sibTrans" cxnId="{1FD0B315-303E-4352-A0F3-DD40626A742E}">
      <dgm:prSet/>
      <dgm:spPr/>
      <dgm:t>
        <a:bodyPr/>
        <a:lstStyle/>
        <a:p>
          <a:endParaRPr lang="en-US" sz="1800">
            <a:solidFill>
              <a:schemeClr val="bg1">
                <a:lumMod val="25000"/>
              </a:schemeClr>
            </a:solidFill>
          </a:endParaRPr>
        </a:p>
      </dgm:t>
    </dgm:pt>
    <dgm:pt modelId="{CF67EF36-A439-42AE-89F0-AD1AA850A361}">
      <dgm:prSet custT="1"/>
      <dgm:spPr>
        <a:solidFill>
          <a:schemeClr val="accent5"/>
        </a:solidFill>
        <a:ln>
          <a:noFill/>
        </a:ln>
      </dgm:spPr>
      <dgm:t>
        <a:bodyPr/>
        <a:lstStyle/>
        <a:p>
          <a:r>
            <a:rPr lang="fr-FR" altLang="en-US" sz="1400" b="1" dirty="0">
              <a:solidFill>
                <a:srgbClr val="FFFFFF"/>
              </a:solidFill>
            </a:rPr>
            <a:t>Conversations téléphoniques</a:t>
          </a:r>
          <a:endParaRPr lang="fr-FR" sz="1400" b="1" dirty="0">
            <a:solidFill>
              <a:srgbClr val="FFFFFF"/>
            </a:solidFill>
          </a:endParaRPr>
        </a:p>
      </dgm:t>
    </dgm:pt>
    <dgm:pt modelId="{C640E889-BC86-4442-B147-D7914B47BEC8}" type="parTrans" cxnId="{9800A382-8B1F-4D79-B8F9-804A41D0592F}">
      <dgm:prSet/>
      <dgm:spPr/>
      <dgm:t>
        <a:bodyPr/>
        <a:lstStyle/>
        <a:p>
          <a:endParaRPr lang="en-GB"/>
        </a:p>
      </dgm:t>
    </dgm:pt>
    <dgm:pt modelId="{BD8A95D8-BAE3-4C7B-B757-3E6944F4BCDA}" type="sibTrans" cxnId="{9800A382-8B1F-4D79-B8F9-804A41D0592F}">
      <dgm:prSet/>
      <dgm:spPr/>
      <dgm:t>
        <a:bodyPr/>
        <a:lstStyle/>
        <a:p>
          <a:endParaRPr lang="en-GB"/>
        </a:p>
      </dgm:t>
    </dgm:pt>
    <dgm:pt modelId="{F362FB26-83E4-4CA9-B551-5358AAFE9CAD}">
      <dgm:prSet custT="1"/>
      <dgm:spPr>
        <a:solidFill>
          <a:schemeClr val="accent5">
            <a:lumMod val="50000"/>
          </a:schemeClr>
        </a:solidFill>
        <a:ln>
          <a:noFill/>
        </a:ln>
      </dgm:spPr>
      <dgm:t>
        <a:bodyPr/>
        <a:lstStyle/>
        <a:p>
          <a:r>
            <a:rPr lang="fr-FR" sz="1400" b="1" dirty="0">
              <a:solidFill>
                <a:srgbClr val="FFFFFF"/>
              </a:solidFill>
            </a:rPr>
            <a:t>Biométrie</a:t>
          </a:r>
        </a:p>
      </dgm:t>
    </dgm:pt>
    <dgm:pt modelId="{54B7E754-6C17-4423-A33F-5C6307114104}" type="parTrans" cxnId="{D6B7750C-8C2B-4D45-BE19-458A1DE04051}">
      <dgm:prSet/>
      <dgm:spPr/>
      <dgm:t>
        <a:bodyPr/>
        <a:lstStyle/>
        <a:p>
          <a:endParaRPr lang="en-GB"/>
        </a:p>
      </dgm:t>
    </dgm:pt>
    <dgm:pt modelId="{A94A90AF-F73B-4108-8CD1-54ED41ABD099}" type="sibTrans" cxnId="{D6B7750C-8C2B-4D45-BE19-458A1DE04051}">
      <dgm:prSet/>
      <dgm:spPr/>
      <dgm:t>
        <a:bodyPr/>
        <a:lstStyle/>
        <a:p>
          <a:endParaRPr lang="en-GB"/>
        </a:p>
      </dgm:t>
    </dgm:pt>
    <dgm:pt modelId="{047C08B5-F41D-4085-ADA3-9DD69805CB0A}" type="pres">
      <dgm:prSet presAssocID="{7D3568F3-ACF4-4E8B-827C-7AAD830C2AE0}" presName="Name0" presStyleCnt="0">
        <dgm:presLayoutVars>
          <dgm:dir/>
          <dgm:animLvl val="lvl"/>
          <dgm:resizeHandles val="exact"/>
        </dgm:presLayoutVars>
      </dgm:prSet>
      <dgm:spPr/>
    </dgm:pt>
    <dgm:pt modelId="{E93F20A6-C290-4141-8FF5-0193FD6C24E4}" type="pres">
      <dgm:prSet presAssocID="{D52C44BE-6D5C-4747-BCA8-89AB750A005C}" presName="parTxOnly" presStyleLbl="node1" presStyleIdx="0" presStyleCnt="3">
        <dgm:presLayoutVars>
          <dgm:chMax val="0"/>
          <dgm:chPref val="0"/>
          <dgm:bulletEnabled val="1"/>
        </dgm:presLayoutVars>
      </dgm:prSet>
      <dgm:spPr/>
    </dgm:pt>
    <dgm:pt modelId="{DA5BA2ED-084C-4DB4-8041-A69AC3D2EEA0}" type="pres">
      <dgm:prSet presAssocID="{91C5ACA7-9F5D-4E17-8062-0EA5BF4FB06C}" presName="parTxOnlySpace" presStyleCnt="0"/>
      <dgm:spPr/>
    </dgm:pt>
    <dgm:pt modelId="{B7AEB38E-9E0F-478E-8054-9D80F0744CD2}" type="pres">
      <dgm:prSet presAssocID="{CF67EF36-A439-42AE-89F0-AD1AA850A361}" presName="parTxOnly" presStyleLbl="node1" presStyleIdx="1" presStyleCnt="3">
        <dgm:presLayoutVars>
          <dgm:chMax val="0"/>
          <dgm:chPref val="0"/>
          <dgm:bulletEnabled val="1"/>
        </dgm:presLayoutVars>
      </dgm:prSet>
      <dgm:spPr/>
    </dgm:pt>
    <dgm:pt modelId="{967042B3-2F1E-498E-8405-0931990ACE93}" type="pres">
      <dgm:prSet presAssocID="{BD8A95D8-BAE3-4C7B-B757-3E6944F4BCDA}" presName="parTxOnlySpace" presStyleCnt="0"/>
      <dgm:spPr/>
    </dgm:pt>
    <dgm:pt modelId="{8A4A555E-0975-4688-B8FD-8D868C1ED97D}" type="pres">
      <dgm:prSet presAssocID="{F362FB26-83E4-4CA9-B551-5358AAFE9CAD}" presName="parTxOnly" presStyleLbl="node1" presStyleIdx="2" presStyleCnt="3">
        <dgm:presLayoutVars>
          <dgm:chMax val="0"/>
          <dgm:chPref val="0"/>
          <dgm:bulletEnabled val="1"/>
        </dgm:presLayoutVars>
      </dgm:prSet>
      <dgm:spPr/>
    </dgm:pt>
  </dgm:ptLst>
  <dgm:cxnLst>
    <dgm:cxn modelId="{D6B7750C-8C2B-4D45-BE19-458A1DE04051}" srcId="{7D3568F3-ACF4-4E8B-827C-7AAD830C2AE0}" destId="{F362FB26-83E4-4CA9-B551-5358AAFE9CAD}" srcOrd="2" destOrd="0" parTransId="{54B7E754-6C17-4423-A33F-5C6307114104}" sibTransId="{A94A90AF-F73B-4108-8CD1-54ED41ABD099}"/>
    <dgm:cxn modelId="{1FD0B315-303E-4352-A0F3-DD40626A742E}" srcId="{7D3568F3-ACF4-4E8B-827C-7AAD830C2AE0}" destId="{D52C44BE-6D5C-4747-BCA8-89AB750A005C}" srcOrd="0" destOrd="0" parTransId="{6ACA866A-45DB-4BA8-9FC7-FA95F5BF5407}" sibTransId="{91C5ACA7-9F5D-4E17-8062-0EA5BF4FB06C}"/>
    <dgm:cxn modelId="{450F312E-5207-45CC-87EC-985FA3840094}" type="presOf" srcId="{CF67EF36-A439-42AE-89F0-AD1AA850A361}" destId="{B7AEB38E-9E0F-478E-8054-9D80F0744CD2}" srcOrd="0" destOrd="0" presId="urn:microsoft.com/office/officeart/2005/8/layout/chevron1"/>
    <dgm:cxn modelId="{A4BE4966-DD78-4D83-A47B-E4199E56DD76}" type="presOf" srcId="{7D3568F3-ACF4-4E8B-827C-7AAD830C2AE0}" destId="{047C08B5-F41D-4085-ADA3-9DD69805CB0A}" srcOrd="0" destOrd="0" presId="urn:microsoft.com/office/officeart/2005/8/layout/chevron1"/>
    <dgm:cxn modelId="{9800A382-8B1F-4D79-B8F9-804A41D0592F}" srcId="{7D3568F3-ACF4-4E8B-827C-7AAD830C2AE0}" destId="{CF67EF36-A439-42AE-89F0-AD1AA850A361}" srcOrd="1" destOrd="0" parTransId="{C640E889-BC86-4442-B147-D7914B47BEC8}" sibTransId="{BD8A95D8-BAE3-4C7B-B757-3E6944F4BCDA}"/>
    <dgm:cxn modelId="{E2FC7FA0-E0F2-4833-89D6-FF0B524ABC2A}" type="presOf" srcId="{D52C44BE-6D5C-4747-BCA8-89AB750A005C}" destId="{E93F20A6-C290-4141-8FF5-0193FD6C24E4}" srcOrd="0" destOrd="0" presId="urn:microsoft.com/office/officeart/2005/8/layout/chevron1"/>
    <dgm:cxn modelId="{02673CDB-047B-4458-83FC-5CC45DFED058}" type="presOf" srcId="{F362FB26-83E4-4CA9-B551-5358AAFE9CAD}" destId="{8A4A555E-0975-4688-B8FD-8D868C1ED97D}" srcOrd="0" destOrd="0" presId="urn:microsoft.com/office/officeart/2005/8/layout/chevron1"/>
    <dgm:cxn modelId="{A6DF9671-52FE-4AE8-B1EC-A2CC269CE5E0}" type="presParOf" srcId="{047C08B5-F41D-4085-ADA3-9DD69805CB0A}" destId="{E93F20A6-C290-4141-8FF5-0193FD6C24E4}" srcOrd="0" destOrd="0" presId="urn:microsoft.com/office/officeart/2005/8/layout/chevron1"/>
    <dgm:cxn modelId="{EC69E4F8-2B8A-4CF6-941A-B3D2118045AC}" type="presParOf" srcId="{047C08B5-F41D-4085-ADA3-9DD69805CB0A}" destId="{DA5BA2ED-084C-4DB4-8041-A69AC3D2EEA0}" srcOrd="1" destOrd="0" presId="urn:microsoft.com/office/officeart/2005/8/layout/chevron1"/>
    <dgm:cxn modelId="{FF811F6B-30A0-4974-B587-BC75B33B1D01}" type="presParOf" srcId="{047C08B5-F41D-4085-ADA3-9DD69805CB0A}" destId="{B7AEB38E-9E0F-478E-8054-9D80F0744CD2}" srcOrd="2" destOrd="0" presId="urn:microsoft.com/office/officeart/2005/8/layout/chevron1"/>
    <dgm:cxn modelId="{51B39417-275B-4E58-A3F1-1C5E78A768F4}" type="presParOf" srcId="{047C08B5-F41D-4085-ADA3-9DD69805CB0A}" destId="{967042B3-2F1E-498E-8405-0931990ACE93}" srcOrd="3" destOrd="0" presId="urn:microsoft.com/office/officeart/2005/8/layout/chevron1"/>
    <dgm:cxn modelId="{8D32FD89-B917-4241-AF9F-A702188C1221}" type="presParOf" srcId="{047C08B5-F41D-4085-ADA3-9DD69805CB0A}" destId="{8A4A555E-0975-4688-B8FD-8D868C1ED97D}"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pPr marL="0" indent="0">
            <a:tabLst>
              <a:tab pos="809625" algn="l"/>
            </a:tabLst>
          </a:pPr>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solidFill>
          <a:srgbClr val="7D6B71"/>
        </a:solidFill>
        <a:ln w="19050" cap="flat" cmpd="sng" algn="ctr">
          <a:solidFill>
            <a:srgbClr val="F8F9FA">
              <a:hueOff val="0"/>
              <a:satOff val="0"/>
              <a:lumOff val="0"/>
              <a:alphaOff val="0"/>
            </a:srgbClr>
          </a:solidFill>
          <a:prstDash val="solid"/>
        </a:ln>
        <a:effectLst/>
      </dgm:spPr>
      <dgm:t>
        <a:bodyPr/>
        <a:lstStyle/>
        <a:p>
          <a:r>
            <a:rPr lang="en-US" sz="1000" b="1" dirty="0" err="1">
              <a:solidFill>
                <a:srgbClr val="FFFFFF"/>
              </a:solidFill>
              <a:latin typeface="Calibri"/>
              <a:ea typeface="+mn-ea"/>
              <a:cs typeface="+mn-cs"/>
            </a:rPr>
            <a:t>Vidéo</a:t>
          </a:r>
          <a:endParaRPr lang="en-US" sz="1000" b="1" dirty="0">
            <a:solidFill>
              <a:srgbClr val="FFFFFF"/>
            </a:solidFill>
            <a:latin typeface="Calibri"/>
            <a:ea typeface="+mn-ea"/>
            <a:cs typeface="+mn-cs"/>
          </a:endParaRPr>
        </a:p>
        <a:p>
          <a:r>
            <a:rPr lang="en-US" sz="1000" b="1" dirty="0">
              <a:solidFill>
                <a:srgbClr val="FFFFFF"/>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CF58B50B-E451-41A5-9E13-9B00341A4AAE}" type="presOf" srcId="{7D3568F3-ACF4-4E8B-827C-7AAD830C2AE0}" destId="{047C08B5-F41D-4085-ADA3-9DD69805CB0A}" srcOrd="0" destOrd="0" presId="urn:microsoft.com/office/officeart/2005/8/layout/chevron1"/>
    <dgm:cxn modelId="{A9A1DE0F-81C9-4820-A654-43496EDB1D1B}" type="presOf" srcId="{16218CBE-837A-4AAB-9050-63FCF40339AC}" destId="{65BFAC9C-6697-427C-A9B1-D0D039BC6F41}"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E8A86062-8B09-49AB-97A2-18C297CC2810}" type="presOf" srcId="{D52C44BE-6D5C-4747-BCA8-89AB750A005C}" destId="{E93F20A6-C290-4141-8FF5-0193FD6C24E4}" srcOrd="0" destOrd="0" presId="urn:microsoft.com/office/officeart/2005/8/layout/chevron1"/>
    <dgm:cxn modelId="{1E00AB6B-8A6B-44E6-BE6E-067F07DAC76B}" type="presOf" srcId="{09D35DB0-1794-43BA-A7EB-72DD34E6D58B}" destId="{5DB0B918-7174-4E32-9608-B0B23068E5BF}"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B85D8BBC-097A-4F5E-B69F-936548A5B268}" type="presOf" srcId="{C5319CE6-2F91-4F7F-AB3F-56427EF850A9}" destId="{6B60E169-0DB8-4173-97F8-60653AFC4C7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F7E860CC-F828-49B0-B6F6-17AEF154D867}" type="presOf" srcId="{34D6D71D-4CDB-4391-BDB4-2981B95255E7}" destId="{73DAD01B-19CC-441C-81CB-80061BFA217A}" srcOrd="0" destOrd="0" presId="urn:microsoft.com/office/officeart/2005/8/layout/chevron1"/>
    <dgm:cxn modelId="{9629C2D3-BFAE-4D4F-BC29-2D3DF46A0ED1}" type="presOf" srcId="{55598667-745C-4255-9355-DF2648F8C44F}" destId="{B194F160-B6D3-4012-A463-62FF3A77F806}" srcOrd="0" destOrd="0" presId="urn:microsoft.com/office/officeart/2005/8/layout/chevron1"/>
    <dgm:cxn modelId="{8C2A326B-D8E9-4A10-80E5-5A7ADA6092CF}" type="presParOf" srcId="{047C08B5-F41D-4085-ADA3-9DD69805CB0A}" destId="{6B60E169-0DB8-4173-97F8-60653AFC4C76}" srcOrd="0" destOrd="0" presId="urn:microsoft.com/office/officeart/2005/8/layout/chevron1"/>
    <dgm:cxn modelId="{B146F6DB-AAC4-482D-A858-D09817A67201}" type="presParOf" srcId="{047C08B5-F41D-4085-ADA3-9DD69805CB0A}" destId="{A256B634-66E8-47E6-951F-4EB7541765BD}" srcOrd="1" destOrd="0" presId="urn:microsoft.com/office/officeart/2005/8/layout/chevron1"/>
    <dgm:cxn modelId="{600C1A84-BA83-4566-AEF4-25A7B6CE89DC}" type="presParOf" srcId="{047C08B5-F41D-4085-ADA3-9DD69805CB0A}" destId="{E93F20A6-C290-4141-8FF5-0193FD6C24E4}" srcOrd="2" destOrd="0" presId="urn:microsoft.com/office/officeart/2005/8/layout/chevron1"/>
    <dgm:cxn modelId="{8EB0A6A3-335A-41E2-AB3F-2E041DE1BAC7}" type="presParOf" srcId="{047C08B5-F41D-4085-ADA3-9DD69805CB0A}" destId="{DA5BA2ED-084C-4DB4-8041-A69AC3D2EEA0}" srcOrd="3" destOrd="0" presId="urn:microsoft.com/office/officeart/2005/8/layout/chevron1"/>
    <dgm:cxn modelId="{6D48BBF3-6BCA-406B-8524-F404C63DA9ED}" type="presParOf" srcId="{047C08B5-F41D-4085-ADA3-9DD69805CB0A}" destId="{5DB0B918-7174-4E32-9608-B0B23068E5BF}" srcOrd="4" destOrd="0" presId="urn:microsoft.com/office/officeart/2005/8/layout/chevron1"/>
    <dgm:cxn modelId="{8098F78F-5D4B-4485-9E31-BB21A8CA35FB}" type="presParOf" srcId="{047C08B5-F41D-4085-ADA3-9DD69805CB0A}" destId="{1552AA10-29C2-49A2-AA63-C629A14F7539}" srcOrd="5" destOrd="0" presId="urn:microsoft.com/office/officeart/2005/8/layout/chevron1"/>
    <dgm:cxn modelId="{DC36C3C2-ABD9-4F79-A693-A8A576229AE1}" type="presParOf" srcId="{047C08B5-F41D-4085-ADA3-9DD69805CB0A}" destId="{73DAD01B-19CC-441C-81CB-80061BFA217A}" srcOrd="6" destOrd="0" presId="urn:microsoft.com/office/officeart/2005/8/layout/chevron1"/>
    <dgm:cxn modelId="{FF93653C-AF7A-4F9C-A7BF-9BB1D530EFEA}" type="presParOf" srcId="{047C08B5-F41D-4085-ADA3-9DD69805CB0A}" destId="{0C55D425-FD7F-4952-A7CB-3FE1E4466588}" srcOrd="7" destOrd="0" presId="urn:microsoft.com/office/officeart/2005/8/layout/chevron1"/>
    <dgm:cxn modelId="{C26C920D-15FE-4F9C-80BE-FEADEEAF4FCE}" type="presParOf" srcId="{047C08B5-F41D-4085-ADA3-9DD69805CB0A}" destId="{B194F160-B6D3-4012-A463-62FF3A77F806}" srcOrd="8" destOrd="0" presId="urn:microsoft.com/office/officeart/2005/8/layout/chevron1"/>
    <dgm:cxn modelId="{0474C83C-57BA-455D-8224-AB1307A1990B}" type="presParOf" srcId="{047C08B5-F41D-4085-ADA3-9DD69805CB0A}" destId="{C0A22A84-0A10-414B-8371-A6C2D5553C3B}" srcOrd="9" destOrd="0" presId="urn:microsoft.com/office/officeart/2005/8/layout/chevron1"/>
    <dgm:cxn modelId="{96C4B17E-9F94-4812-9BE3-7F05756460D7}"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solidFill>
          <a:srgbClr val="7D6B71"/>
        </a:solidFill>
        <a:ln w="19050" cap="flat" cmpd="sng" algn="ctr">
          <a:solidFill>
            <a:srgbClr val="F8F9FA">
              <a:hueOff val="0"/>
              <a:satOff val="0"/>
              <a:lumOff val="0"/>
              <a:alphaOff val="0"/>
            </a:srgbClr>
          </a:solidFill>
          <a:prstDash val="solid"/>
        </a:ln>
        <a:effectLst/>
      </dgm:spPr>
      <dgm:t>
        <a:bodyPr/>
        <a:lstStyle/>
        <a:p>
          <a:r>
            <a:rPr lang="en-US" sz="1000" b="1" dirty="0" err="1">
              <a:solidFill>
                <a:srgbClr val="FFFFFF"/>
              </a:solidFill>
              <a:latin typeface="Calibri"/>
              <a:ea typeface="+mn-ea"/>
              <a:cs typeface="+mn-cs"/>
            </a:rPr>
            <a:t>Vidéo</a:t>
          </a:r>
          <a:endParaRPr lang="en-US" sz="1000" b="1" dirty="0">
            <a:solidFill>
              <a:srgbClr val="FFFFFF"/>
            </a:solidFill>
            <a:latin typeface="Calibri"/>
            <a:ea typeface="+mn-ea"/>
            <a:cs typeface="+mn-cs"/>
          </a:endParaRPr>
        </a:p>
        <a:p>
          <a:r>
            <a:rPr lang="en-US" sz="1000" b="1" dirty="0">
              <a:solidFill>
                <a:srgbClr val="FFFFFF"/>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8C40A801-D03B-4408-A893-11A2A452D5F4}" type="presOf" srcId="{C5319CE6-2F91-4F7F-AB3F-56427EF850A9}" destId="{6B60E169-0DB8-4173-97F8-60653AFC4C76}"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7D2C912E-7580-45E8-84AD-51348B03B459}" type="presOf" srcId="{34D6D71D-4CDB-4391-BDB4-2981B95255E7}" destId="{73DAD01B-19CC-441C-81CB-80061BFA217A}"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456E145A-5576-4EF3-BAC3-ADB327F784E4}" type="presOf" srcId="{D52C44BE-6D5C-4747-BCA8-89AB750A005C}" destId="{E93F20A6-C290-4141-8FF5-0193FD6C24E4}" srcOrd="0" destOrd="0" presId="urn:microsoft.com/office/officeart/2005/8/layout/chevron1"/>
    <dgm:cxn modelId="{6F19445C-981F-446E-8FE6-D6F3469B72EC}" srcId="{7D3568F3-ACF4-4E8B-827C-7AAD830C2AE0}" destId="{55598667-745C-4255-9355-DF2648F8C44F}" srcOrd="4" destOrd="0" parTransId="{F46A5EE2-F8EE-4312-AE77-86F7AF9B0459}" sibTransId="{61896639-7A10-4E07-98FD-18D76CB05C6E}"/>
    <dgm:cxn modelId="{63DCDCA9-D52E-4EBF-8C08-D37A932EB232}" type="presOf" srcId="{7D3568F3-ACF4-4E8B-827C-7AAD830C2AE0}" destId="{047C08B5-F41D-4085-ADA3-9DD69805CB0A}"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3CB413C8-EB0A-47BF-929C-ACF4A94AFC95}" srcId="{7D3568F3-ACF4-4E8B-827C-7AAD830C2AE0}" destId="{09D35DB0-1794-43BA-A7EB-72DD34E6D58B}" srcOrd="2" destOrd="0" parTransId="{E4A419BB-064E-40C7-9E5B-F5947DBE70AE}" sibTransId="{850E43C7-CE8A-4165-880B-0CBF8F2FD728}"/>
    <dgm:cxn modelId="{55AE5CD6-FF02-4121-AA9B-2D04E38D98C3}" type="presOf" srcId="{16218CBE-837A-4AAB-9050-63FCF40339AC}" destId="{65BFAC9C-6697-427C-A9B1-D0D039BC6F41}" srcOrd="0" destOrd="0" presId="urn:microsoft.com/office/officeart/2005/8/layout/chevron1"/>
    <dgm:cxn modelId="{91DE38DD-05CD-45FC-A450-52F576E386FA}" type="presOf" srcId="{55598667-745C-4255-9355-DF2648F8C44F}" destId="{B194F160-B6D3-4012-A463-62FF3A77F806}" srcOrd="0" destOrd="0" presId="urn:microsoft.com/office/officeart/2005/8/layout/chevron1"/>
    <dgm:cxn modelId="{869669E2-53E0-458C-B045-AFD34EF3DA43}" type="presOf" srcId="{09D35DB0-1794-43BA-A7EB-72DD34E6D58B}" destId="{5DB0B918-7174-4E32-9608-B0B23068E5BF}" srcOrd="0" destOrd="0" presId="urn:microsoft.com/office/officeart/2005/8/layout/chevron1"/>
    <dgm:cxn modelId="{7AE354BF-D599-426E-923D-BED7E8620C66}" type="presParOf" srcId="{047C08B5-F41D-4085-ADA3-9DD69805CB0A}" destId="{6B60E169-0DB8-4173-97F8-60653AFC4C76}" srcOrd="0" destOrd="0" presId="urn:microsoft.com/office/officeart/2005/8/layout/chevron1"/>
    <dgm:cxn modelId="{284530A9-40FB-417C-92E5-23C8CBDCAFC4}" type="presParOf" srcId="{047C08B5-F41D-4085-ADA3-9DD69805CB0A}" destId="{A256B634-66E8-47E6-951F-4EB7541765BD}" srcOrd="1" destOrd="0" presId="urn:microsoft.com/office/officeart/2005/8/layout/chevron1"/>
    <dgm:cxn modelId="{1EEAE2CC-890B-48A7-B1C0-82A9E15247D6}" type="presParOf" srcId="{047C08B5-F41D-4085-ADA3-9DD69805CB0A}" destId="{E93F20A6-C290-4141-8FF5-0193FD6C24E4}" srcOrd="2" destOrd="0" presId="urn:microsoft.com/office/officeart/2005/8/layout/chevron1"/>
    <dgm:cxn modelId="{A0D2789F-34B5-4526-A1A1-FCB5B5C4ED07}" type="presParOf" srcId="{047C08B5-F41D-4085-ADA3-9DD69805CB0A}" destId="{DA5BA2ED-084C-4DB4-8041-A69AC3D2EEA0}" srcOrd="3" destOrd="0" presId="urn:microsoft.com/office/officeart/2005/8/layout/chevron1"/>
    <dgm:cxn modelId="{6D5BE60F-ECD6-434C-87F2-B3ACA0FFE4E6}" type="presParOf" srcId="{047C08B5-F41D-4085-ADA3-9DD69805CB0A}" destId="{5DB0B918-7174-4E32-9608-B0B23068E5BF}" srcOrd="4" destOrd="0" presId="urn:microsoft.com/office/officeart/2005/8/layout/chevron1"/>
    <dgm:cxn modelId="{A6C907AE-C3FA-4E4F-A8DA-2E8B48F3BCC1}" type="presParOf" srcId="{047C08B5-F41D-4085-ADA3-9DD69805CB0A}" destId="{1552AA10-29C2-49A2-AA63-C629A14F7539}" srcOrd="5" destOrd="0" presId="urn:microsoft.com/office/officeart/2005/8/layout/chevron1"/>
    <dgm:cxn modelId="{4B0F8897-043E-4F26-A10D-8CC44BC5E4B1}" type="presParOf" srcId="{047C08B5-F41D-4085-ADA3-9DD69805CB0A}" destId="{73DAD01B-19CC-441C-81CB-80061BFA217A}" srcOrd="6" destOrd="0" presId="urn:microsoft.com/office/officeart/2005/8/layout/chevron1"/>
    <dgm:cxn modelId="{73498D61-0C88-452C-BCBA-59B7CF598747}" type="presParOf" srcId="{047C08B5-F41D-4085-ADA3-9DD69805CB0A}" destId="{0C55D425-FD7F-4952-A7CB-3FE1E4466588}" srcOrd="7" destOrd="0" presId="urn:microsoft.com/office/officeart/2005/8/layout/chevron1"/>
    <dgm:cxn modelId="{0EEB92E3-9774-44AB-AC2E-E7D9A99CA365}" type="presParOf" srcId="{047C08B5-F41D-4085-ADA3-9DD69805CB0A}" destId="{B194F160-B6D3-4012-A463-62FF3A77F806}" srcOrd="8" destOrd="0" presId="urn:microsoft.com/office/officeart/2005/8/layout/chevron1"/>
    <dgm:cxn modelId="{64902A09-2F7D-45D2-B341-C72FCB19B8E6}" type="presParOf" srcId="{047C08B5-F41D-4085-ADA3-9DD69805CB0A}" destId="{C0A22A84-0A10-414B-8371-A6C2D5553C3B}" srcOrd="9" destOrd="0" presId="urn:microsoft.com/office/officeart/2005/8/layout/chevron1"/>
    <dgm:cxn modelId="{5746B897-16C1-425C-B00B-C672491B981F}"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solidFill>
          <a:srgbClr val="7D6B71"/>
        </a:solidFill>
        <a:ln w="19050" cap="flat" cmpd="sng" algn="ctr">
          <a:solidFill>
            <a:srgbClr val="F8F9FA">
              <a:hueOff val="0"/>
              <a:satOff val="0"/>
              <a:lumOff val="0"/>
              <a:alphaOff val="0"/>
            </a:srgbClr>
          </a:solidFill>
          <a:prstDash val="solid"/>
        </a:ln>
        <a:effectLst/>
      </dgm:spPr>
      <dgm:t>
        <a:bodyPr/>
        <a:lstStyle/>
        <a:p>
          <a:r>
            <a:rPr lang="en-US" sz="1050" b="1" dirty="0" err="1">
              <a:solidFill>
                <a:srgbClr val="FFFFFF"/>
              </a:solidFill>
              <a:latin typeface="Calibri"/>
              <a:ea typeface="+mn-ea"/>
              <a:cs typeface="+mn-cs"/>
            </a:rPr>
            <a:t>D’après</a:t>
          </a:r>
          <a:r>
            <a:rPr lang="en-US" sz="1050" b="1" dirty="0">
              <a:solidFill>
                <a:srgbClr val="FFFFFF"/>
              </a:solidFill>
              <a:latin typeface="Calibri"/>
              <a:ea typeface="+mn-ea"/>
              <a:cs typeface="+mn-cs"/>
            </a:rPr>
            <a:t> la </a:t>
          </a:r>
          <a:r>
            <a:rPr lang="en-US" sz="1050" b="1" dirty="0" err="1">
              <a:solidFill>
                <a:srgbClr val="FFFFFF"/>
              </a:solidFill>
              <a:latin typeface="Calibri"/>
              <a:ea typeface="+mn-ea"/>
              <a:cs typeface="+mn-cs"/>
            </a:rPr>
            <a:t>loi</a:t>
          </a:r>
          <a:r>
            <a:rPr lang="en-US" sz="1050" b="1" dirty="0">
              <a:solidFill>
                <a:srgbClr val="FFFFFF"/>
              </a:solidFill>
              <a:latin typeface="Calibri"/>
              <a:ea typeface="+mn-ea"/>
              <a:cs typeface="+mn-cs"/>
            </a:rPr>
            <a:t> </a:t>
          </a:r>
          <a:r>
            <a:rPr lang="en-US" sz="1050" b="1" dirty="0" err="1">
              <a:solidFill>
                <a:srgbClr val="FFFFFF"/>
              </a:solidFill>
              <a:latin typeface="Calibri"/>
              <a:ea typeface="+mn-ea"/>
              <a:cs typeface="+mn-cs"/>
            </a:rPr>
            <a:t>modifiée</a:t>
          </a:r>
          <a:r>
            <a:rPr lang="en-US" sz="1050" b="1" dirty="0">
              <a:solidFill>
                <a:srgbClr val="FFFFFF"/>
              </a:solidFill>
              <a:latin typeface="Calibri"/>
              <a:ea typeface="+mn-ea"/>
              <a:cs typeface="+mn-cs"/>
            </a:rPr>
            <a:t> du 2 </a:t>
          </a:r>
          <a:r>
            <a:rPr lang="en-US" sz="1050" b="1" dirty="0" err="1">
              <a:solidFill>
                <a:srgbClr val="FFFFFF"/>
              </a:solidFill>
              <a:latin typeface="Calibri"/>
              <a:ea typeface="+mn-ea"/>
              <a:cs typeface="+mn-cs"/>
            </a:rPr>
            <a:t>août</a:t>
          </a:r>
          <a:r>
            <a:rPr lang="en-US" sz="1050" b="1" dirty="0">
              <a:solidFill>
                <a:srgbClr val="FFFFFF"/>
              </a:solidFill>
              <a:latin typeface="Calibri"/>
              <a:ea typeface="+mn-ea"/>
              <a:cs typeface="+mn-cs"/>
            </a:rPr>
            <a:t> 2002 </a:t>
          </a: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Depuis la loi du 1</a:t>
          </a:r>
          <a:r>
            <a:rPr lang="fr-FR" altLang="en-US" sz="1050" b="1" baseline="30000" dirty="0">
              <a:solidFill>
                <a:schemeClr val="bg1"/>
              </a:solidFill>
              <a:latin typeface="Calibri"/>
              <a:ea typeface="+mn-ea"/>
              <a:cs typeface="+mn-cs"/>
            </a:rPr>
            <a:t>er</a:t>
          </a:r>
          <a:r>
            <a:rPr lang="fr-FR" altLang="en-US" sz="1050" b="1" dirty="0">
              <a:solidFill>
                <a:schemeClr val="bg1"/>
              </a:solidFill>
              <a:latin typeface="Calibri"/>
              <a:ea typeface="+mn-ea"/>
              <a:cs typeface="+mn-cs"/>
            </a:rPr>
            <a:t> août 2018</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50" b="1" dirty="0">
              <a:solidFill>
                <a:schemeClr val="bg1"/>
              </a:solidFill>
              <a:latin typeface="Calibri"/>
              <a:ea typeface="+mn-ea"/>
              <a:cs typeface="+mn-cs"/>
            </a:rPr>
            <a:t>D’après les instances européennes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3D02FA0C-B951-4CBF-9F9B-4920289C29D2}" type="presOf" srcId="{09D35DB0-1794-43BA-A7EB-72DD34E6D58B}" destId="{5DB0B918-7174-4E32-9608-B0B23068E5BF}"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E7FB2B3E-0DB9-4DD1-B141-9183017BA5B6}" type="presOf" srcId="{7D3568F3-ACF4-4E8B-827C-7AAD830C2AE0}" destId="{047C08B5-F41D-4085-ADA3-9DD69805CB0A}" srcOrd="0" destOrd="0" presId="urn:microsoft.com/office/officeart/2005/8/layout/chevron1"/>
    <dgm:cxn modelId="{CC8EB66A-4C3F-496E-BD86-C0A1599837B9}" type="presOf" srcId="{D52C44BE-6D5C-4747-BCA8-89AB750A005C}" destId="{E93F20A6-C290-4141-8FF5-0193FD6C24E4}" srcOrd="0" destOrd="0" presId="urn:microsoft.com/office/officeart/2005/8/layout/chevron1"/>
    <dgm:cxn modelId="{E237A871-B783-46CD-91F7-54B6B00E2062}" type="presOf" srcId="{C5319CE6-2F91-4F7F-AB3F-56427EF850A9}" destId="{6B60E169-0DB8-4173-97F8-60653AFC4C76}"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EB42B4D7-5463-4F39-9E62-92972904A0B7}" type="presParOf" srcId="{047C08B5-F41D-4085-ADA3-9DD69805CB0A}" destId="{6B60E169-0DB8-4173-97F8-60653AFC4C76}" srcOrd="0" destOrd="0" presId="urn:microsoft.com/office/officeart/2005/8/layout/chevron1"/>
    <dgm:cxn modelId="{2B9883F0-4C8F-4EE0-9BE3-461866AD251E}" type="presParOf" srcId="{047C08B5-F41D-4085-ADA3-9DD69805CB0A}" destId="{A256B634-66E8-47E6-951F-4EB7541765BD}" srcOrd="1" destOrd="0" presId="urn:microsoft.com/office/officeart/2005/8/layout/chevron1"/>
    <dgm:cxn modelId="{2B328A0B-4506-41F3-9CA3-B73DED93B1B5}" type="presParOf" srcId="{047C08B5-F41D-4085-ADA3-9DD69805CB0A}" destId="{E93F20A6-C290-4141-8FF5-0193FD6C24E4}" srcOrd="2" destOrd="0" presId="urn:microsoft.com/office/officeart/2005/8/layout/chevron1"/>
    <dgm:cxn modelId="{A12ACCF5-BC4B-4E4D-9192-17A9D126AB7B}" type="presParOf" srcId="{047C08B5-F41D-4085-ADA3-9DD69805CB0A}" destId="{DA5BA2ED-084C-4DB4-8041-A69AC3D2EEA0}" srcOrd="3" destOrd="0" presId="urn:microsoft.com/office/officeart/2005/8/layout/chevron1"/>
    <dgm:cxn modelId="{0C005275-C929-496F-8253-1461B14B8B47}"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chemeClr val="tx2">
            <a:lumMod val="60000"/>
            <a:lumOff val="40000"/>
          </a:schemeClr>
        </a:solidFill>
        <a:ln w="19050" cap="flat" cmpd="sng" algn="ctr">
          <a:solidFill>
            <a:srgbClr val="7D6B71">
              <a:lumMod val="20000"/>
              <a:lumOff val="80000"/>
            </a:srgbClr>
          </a:solidFill>
          <a:prstDash val="solid"/>
        </a:ln>
        <a:effectLst/>
      </dgm:spPr>
      <dgm:t>
        <a:bodyPr/>
        <a:lstStyle/>
        <a:p>
          <a:r>
            <a:rPr lang="fr-FR" sz="1000" b="1" dirty="0">
              <a:solidFill>
                <a:srgbClr val="FFFFFF"/>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328F380B-0011-4D8D-A8BD-01902D56C1A3}" type="presOf" srcId="{16218CBE-837A-4AAB-9050-63FCF40339AC}" destId="{65BFAC9C-6697-427C-A9B1-D0D039BC6F41}" srcOrd="0" destOrd="0" presId="urn:microsoft.com/office/officeart/2005/8/layout/chevron1"/>
    <dgm:cxn modelId="{03D84A14-7D3D-4C43-893E-CD671A968F6F}" type="presOf" srcId="{C5319CE6-2F91-4F7F-AB3F-56427EF850A9}" destId="{6B60E169-0DB8-4173-97F8-60653AFC4C76}"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5DD44237-B28E-4E34-9293-855D0D8515FF}" type="presOf" srcId="{34D6D71D-4CDB-4391-BDB4-2981B95255E7}" destId="{73DAD01B-19CC-441C-81CB-80061BFA217A}" srcOrd="0" destOrd="0" presId="urn:microsoft.com/office/officeart/2005/8/layout/chevron1"/>
    <dgm:cxn modelId="{DB4F583A-39E0-4479-AB62-9DCFB6C37676}" type="presOf" srcId="{09D35DB0-1794-43BA-A7EB-72DD34E6D58B}" destId="{5DB0B918-7174-4E32-9608-B0B23068E5BF}"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8FABF98F-620C-4B9A-85FA-7B83E13FD349}" type="presOf" srcId="{D52C44BE-6D5C-4747-BCA8-89AB750A005C}" destId="{E93F20A6-C290-4141-8FF5-0193FD6C24E4}"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7F8A3FB8-19BF-40DC-B2B6-37889F253DAC}" type="presOf" srcId="{55598667-745C-4255-9355-DF2648F8C44F}" destId="{B194F160-B6D3-4012-A463-62FF3A77F80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BE9AB5EE-0FBA-45C4-BBB8-78326059554D}" type="presOf" srcId="{7D3568F3-ACF4-4E8B-827C-7AAD830C2AE0}" destId="{047C08B5-F41D-4085-ADA3-9DD69805CB0A}" srcOrd="0" destOrd="0" presId="urn:microsoft.com/office/officeart/2005/8/layout/chevron1"/>
    <dgm:cxn modelId="{37BCEA2B-D460-46A8-A590-D46551DB6A3C}" type="presParOf" srcId="{047C08B5-F41D-4085-ADA3-9DD69805CB0A}" destId="{6B60E169-0DB8-4173-97F8-60653AFC4C76}" srcOrd="0" destOrd="0" presId="urn:microsoft.com/office/officeart/2005/8/layout/chevron1"/>
    <dgm:cxn modelId="{C7AE7653-44E7-4F84-94B5-834805175726}" type="presParOf" srcId="{047C08B5-F41D-4085-ADA3-9DD69805CB0A}" destId="{A256B634-66E8-47E6-951F-4EB7541765BD}" srcOrd="1" destOrd="0" presId="urn:microsoft.com/office/officeart/2005/8/layout/chevron1"/>
    <dgm:cxn modelId="{27DE64FF-DD5D-4AA4-8C9F-BBBEE079AF5B}" type="presParOf" srcId="{047C08B5-F41D-4085-ADA3-9DD69805CB0A}" destId="{E93F20A6-C290-4141-8FF5-0193FD6C24E4}" srcOrd="2" destOrd="0" presId="urn:microsoft.com/office/officeart/2005/8/layout/chevron1"/>
    <dgm:cxn modelId="{1AEB2164-C916-4BEE-AABE-FBD27A63D1BA}" type="presParOf" srcId="{047C08B5-F41D-4085-ADA3-9DD69805CB0A}" destId="{DA5BA2ED-084C-4DB4-8041-A69AC3D2EEA0}" srcOrd="3" destOrd="0" presId="urn:microsoft.com/office/officeart/2005/8/layout/chevron1"/>
    <dgm:cxn modelId="{A2D5E462-86F5-45A0-919C-5B8647716F66}" type="presParOf" srcId="{047C08B5-F41D-4085-ADA3-9DD69805CB0A}" destId="{5DB0B918-7174-4E32-9608-B0B23068E5BF}" srcOrd="4" destOrd="0" presId="urn:microsoft.com/office/officeart/2005/8/layout/chevron1"/>
    <dgm:cxn modelId="{0C3E2579-FDE2-40C2-9152-EC70D2EADA8D}" type="presParOf" srcId="{047C08B5-F41D-4085-ADA3-9DD69805CB0A}" destId="{1552AA10-29C2-49A2-AA63-C629A14F7539}" srcOrd="5" destOrd="0" presId="urn:microsoft.com/office/officeart/2005/8/layout/chevron1"/>
    <dgm:cxn modelId="{F3A5D2BD-F566-4E72-A838-E52A8F1CE10D}" type="presParOf" srcId="{047C08B5-F41D-4085-ADA3-9DD69805CB0A}" destId="{73DAD01B-19CC-441C-81CB-80061BFA217A}" srcOrd="6" destOrd="0" presId="urn:microsoft.com/office/officeart/2005/8/layout/chevron1"/>
    <dgm:cxn modelId="{CD7F186E-7742-4285-BEEB-1B66D58948EA}" type="presParOf" srcId="{047C08B5-F41D-4085-ADA3-9DD69805CB0A}" destId="{0C55D425-FD7F-4952-A7CB-3FE1E4466588}" srcOrd="7" destOrd="0" presId="urn:microsoft.com/office/officeart/2005/8/layout/chevron1"/>
    <dgm:cxn modelId="{87E944B3-EA01-4F96-9572-2B468FF8D0A5}" type="presParOf" srcId="{047C08B5-F41D-4085-ADA3-9DD69805CB0A}" destId="{B194F160-B6D3-4012-A463-62FF3A77F806}" srcOrd="8" destOrd="0" presId="urn:microsoft.com/office/officeart/2005/8/layout/chevron1"/>
    <dgm:cxn modelId="{85348B9B-BEE2-4CBB-AD3D-FB7FE02EB283}" type="presParOf" srcId="{047C08B5-F41D-4085-ADA3-9DD69805CB0A}" destId="{C0A22A84-0A10-414B-8371-A6C2D5553C3B}" srcOrd="9" destOrd="0" presId="urn:microsoft.com/office/officeart/2005/8/layout/chevron1"/>
    <dgm:cxn modelId="{C14A2B71-E82E-481A-A3D8-206B6ED3F91A}"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chemeClr val="tx2">
            <a:lumMod val="60000"/>
            <a:lumOff val="40000"/>
          </a:schemeClr>
        </a:solidFill>
        <a:ln w="19050" cap="flat" cmpd="sng" algn="ctr">
          <a:solidFill>
            <a:srgbClr val="7D6B71">
              <a:lumMod val="20000"/>
              <a:lumOff val="80000"/>
            </a:srgbClr>
          </a:solidFill>
          <a:prstDash val="solid"/>
        </a:ln>
        <a:effectLst/>
      </dgm:spPr>
      <dgm:t>
        <a:bodyPr/>
        <a:lstStyle/>
        <a:p>
          <a:r>
            <a:rPr lang="fr-FR" sz="1000" b="1" dirty="0">
              <a:solidFill>
                <a:srgbClr val="FFFFFF"/>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FFC75807-4A0B-494F-95FB-9552A1EBA8D9}" type="presOf" srcId="{D52C44BE-6D5C-4747-BCA8-89AB750A005C}" destId="{E93F20A6-C290-4141-8FF5-0193FD6C24E4}" srcOrd="0" destOrd="0" presId="urn:microsoft.com/office/officeart/2005/8/layout/chevron1"/>
    <dgm:cxn modelId="{B11F2F11-BD27-4E52-BFD8-729A0BE017BC}" type="presOf" srcId="{7D3568F3-ACF4-4E8B-827C-7AAD830C2AE0}" destId="{047C08B5-F41D-4085-ADA3-9DD69805CB0A}"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CC637922-21C1-4C3F-9633-97FCE3B47B8C}" type="presOf" srcId="{34D6D71D-4CDB-4391-BDB4-2981B95255E7}" destId="{73DAD01B-19CC-441C-81CB-80061BFA217A}" srcOrd="0" destOrd="0" presId="urn:microsoft.com/office/officeart/2005/8/layout/chevron1"/>
    <dgm:cxn modelId="{F87B3C4D-0749-4A71-B1EE-67A71B547F56}" type="presOf" srcId="{16218CBE-837A-4AAB-9050-63FCF40339AC}" destId="{65BFAC9C-6697-427C-A9B1-D0D039BC6F41}"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F4B275BB-7E27-42AF-B116-CA93BA3AACA9}" type="presOf" srcId="{55598667-745C-4255-9355-DF2648F8C44F}" destId="{B194F160-B6D3-4012-A463-62FF3A77F806}" srcOrd="0" destOrd="0" presId="urn:microsoft.com/office/officeart/2005/8/layout/chevron1"/>
    <dgm:cxn modelId="{3106A0C3-AE1F-41C6-A6CA-6B0A0CE71A0E}" type="presOf" srcId="{C5319CE6-2F91-4F7F-AB3F-56427EF850A9}" destId="{6B60E169-0DB8-4173-97F8-60653AFC4C7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8A1DCBE0-F384-4B41-ABB3-6C3AF1718858}" type="presOf" srcId="{09D35DB0-1794-43BA-A7EB-72DD34E6D58B}" destId="{5DB0B918-7174-4E32-9608-B0B23068E5BF}" srcOrd="0" destOrd="0" presId="urn:microsoft.com/office/officeart/2005/8/layout/chevron1"/>
    <dgm:cxn modelId="{A07741B3-15A6-4EBB-8E86-384251F7960A}" type="presParOf" srcId="{047C08B5-F41D-4085-ADA3-9DD69805CB0A}" destId="{6B60E169-0DB8-4173-97F8-60653AFC4C76}" srcOrd="0" destOrd="0" presId="urn:microsoft.com/office/officeart/2005/8/layout/chevron1"/>
    <dgm:cxn modelId="{6824CDCC-8D23-4008-9087-37B0E51B3ED3}" type="presParOf" srcId="{047C08B5-F41D-4085-ADA3-9DD69805CB0A}" destId="{A256B634-66E8-47E6-951F-4EB7541765BD}" srcOrd="1" destOrd="0" presId="urn:microsoft.com/office/officeart/2005/8/layout/chevron1"/>
    <dgm:cxn modelId="{FB1D2E26-8139-4E47-86D2-1017C0D2FC43}" type="presParOf" srcId="{047C08B5-F41D-4085-ADA3-9DD69805CB0A}" destId="{E93F20A6-C290-4141-8FF5-0193FD6C24E4}" srcOrd="2" destOrd="0" presId="urn:microsoft.com/office/officeart/2005/8/layout/chevron1"/>
    <dgm:cxn modelId="{D6B417D3-68D1-4174-B894-35FC0A14C96B}" type="presParOf" srcId="{047C08B5-F41D-4085-ADA3-9DD69805CB0A}" destId="{DA5BA2ED-084C-4DB4-8041-A69AC3D2EEA0}" srcOrd="3" destOrd="0" presId="urn:microsoft.com/office/officeart/2005/8/layout/chevron1"/>
    <dgm:cxn modelId="{BEA46C1B-ABE7-47D0-8B9B-806858FE9A17}" type="presParOf" srcId="{047C08B5-F41D-4085-ADA3-9DD69805CB0A}" destId="{5DB0B918-7174-4E32-9608-B0B23068E5BF}" srcOrd="4" destOrd="0" presId="urn:microsoft.com/office/officeart/2005/8/layout/chevron1"/>
    <dgm:cxn modelId="{E38121AE-BBE1-4CB1-9F0C-048BDF524B4E}" type="presParOf" srcId="{047C08B5-F41D-4085-ADA3-9DD69805CB0A}" destId="{1552AA10-29C2-49A2-AA63-C629A14F7539}" srcOrd="5" destOrd="0" presId="urn:microsoft.com/office/officeart/2005/8/layout/chevron1"/>
    <dgm:cxn modelId="{6DA4D682-65DC-4788-A65B-5E581E22374A}" type="presParOf" srcId="{047C08B5-F41D-4085-ADA3-9DD69805CB0A}" destId="{73DAD01B-19CC-441C-81CB-80061BFA217A}" srcOrd="6" destOrd="0" presId="urn:microsoft.com/office/officeart/2005/8/layout/chevron1"/>
    <dgm:cxn modelId="{34D35425-B94B-45CF-A9DB-8E4CADEA25C0}" type="presParOf" srcId="{047C08B5-F41D-4085-ADA3-9DD69805CB0A}" destId="{0C55D425-FD7F-4952-A7CB-3FE1E4466588}" srcOrd="7" destOrd="0" presId="urn:microsoft.com/office/officeart/2005/8/layout/chevron1"/>
    <dgm:cxn modelId="{0D00338F-C72E-448E-9BE9-E112AAAC0CEF}" type="presParOf" srcId="{047C08B5-F41D-4085-ADA3-9DD69805CB0A}" destId="{B194F160-B6D3-4012-A463-62FF3A77F806}" srcOrd="8" destOrd="0" presId="urn:microsoft.com/office/officeart/2005/8/layout/chevron1"/>
    <dgm:cxn modelId="{D5A5B988-94F9-49D7-9C15-B7B193ED1BAA}" type="presParOf" srcId="{047C08B5-F41D-4085-ADA3-9DD69805CB0A}" destId="{C0A22A84-0A10-414B-8371-A6C2D5553C3B}" srcOrd="9" destOrd="0" presId="urn:microsoft.com/office/officeart/2005/8/layout/chevron1"/>
    <dgm:cxn modelId="{D96BCAE6-C8DA-4426-9540-904B9691A7AD}"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chemeClr val="tx2">
            <a:lumMod val="60000"/>
            <a:lumOff val="40000"/>
          </a:schemeClr>
        </a:solidFill>
        <a:ln w="19050" cap="flat" cmpd="sng" algn="ctr">
          <a:solidFill>
            <a:srgbClr val="7D6B71">
              <a:lumMod val="20000"/>
              <a:lumOff val="80000"/>
            </a:srgbClr>
          </a:solidFill>
          <a:prstDash val="solid"/>
        </a:ln>
        <a:effectLst/>
      </dgm:spPr>
      <dgm:t>
        <a:bodyPr/>
        <a:lstStyle/>
        <a:p>
          <a:r>
            <a:rPr lang="fr-FR" sz="1000" b="1" dirty="0">
              <a:solidFill>
                <a:srgbClr val="FFFFFF"/>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CEE5954E-171C-4A8A-BD68-124F003E5E2D}" type="presOf" srcId="{7D3568F3-ACF4-4E8B-827C-7AAD830C2AE0}" destId="{047C08B5-F41D-4085-ADA3-9DD69805CB0A}"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08B08BAE-2E2F-4D65-9C53-850A3090808E}" type="presOf" srcId="{16218CBE-837A-4AAB-9050-63FCF40339AC}" destId="{65BFAC9C-6697-427C-A9B1-D0D039BC6F41}"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A5673CC8-161F-4AEC-9707-3ACD3AA42063}" type="presOf" srcId="{C5319CE6-2F91-4F7F-AB3F-56427EF850A9}" destId="{6B60E169-0DB8-4173-97F8-60653AFC4C76}" srcOrd="0" destOrd="0" presId="urn:microsoft.com/office/officeart/2005/8/layout/chevron1"/>
    <dgm:cxn modelId="{6B2A06CC-195F-499C-BAB2-664E5C21814C}" type="presOf" srcId="{34D6D71D-4CDB-4391-BDB4-2981B95255E7}" destId="{73DAD01B-19CC-441C-81CB-80061BFA217A}" srcOrd="0" destOrd="0" presId="urn:microsoft.com/office/officeart/2005/8/layout/chevron1"/>
    <dgm:cxn modelId="{938291D5-287C-421B-B774-B4D75F06C784}" type="presOf" srcId="{55598667-745C-4255-9355-DF2648F8C44F}" destId="{B194F160-B6D3-4012-A463-62FF3A77F806}" srcOrd="0" destOrd="0" presId="urn:microsoft.com/office/officeart/2005/8/layout/chevron1"/>
    <dgm:cxn modelId="{80F90ED7-8375-4C61-88D4-048AE305785F}" type="presOf" srcId="{09D35DB0-1794-43BA-A7EB-72DD34E6D58B}" destId="{5DB0B918-7174-4E32-9608-B0B23068E5BF}" srcOrd="0" destOrd="0" presId="urn:microsoft.com/office/officeart/2005/8/layout/chevron1"/>
    <dgm:cxn modelId="{43ECA7DE-E1A9-4339-937B-33AECDDA2048}" type="presOf" srcId="{D52C44BE-6D5C-4747-BCA8-89AB750A005C}" destId="{E93F20A6-C290-4141-8FF5-0193FD6C24E4}" srcOrd="0" destOrd="0" presId="urn:microsoft.com/office/officeart/2005/8/layout/chevron1"/>
    <dgm:cxn modelId="{2F0493BB-2FA4-432C-820E-393AB30F830B}" type="presParOf" srcId="{047C08B5-F41D-4085-ADA3-9DD69805CB0A}" destId="{6B60E169-0DB8-4173-97F8-60653AFC4C76}" srcOrd="0" destOrd="0" presId="urn:microsoft.com/office/officeart/2005/8/layout/chevron1"/>
    <dgm:cxn modelId="{EE71DEFA-F715-48B6-A3E5-9EEB6BCD874B}" type="presParOf" srcId="{047C08B5-F41D-4085-ADA3-9DD69805CB0A}" destId="{A256B634-66E8-47E6-951F-4EB7541765BD}" srcOrd="1" destOrd="0" presId="urn:microsoft.com/office/officeart/2005/8/layout/chevron1"/>
    <dgm:cxn modelId="{4D7B25C0-1A41-4721-B474-92B05A0B4F9D}" type="presParOf" srcId="{047C08B5-F41D-4085-ADA3-9DD69805CB0A}" destId="{E93F20A6-C290-4141-8FF5-0193FD6C24E4}" srcOrd="2" destOrd="0" presId="urn:microsoft.com/office/officeart/2005/8/layout/chevron1"/>
    <dgm:cxn modelId="{2575E892-0AE3-4456-B274-085535FDA4C0}" type="presParOf" srcId="{047C08B5-F41D-4085-ADA3-9DD69805CB0A}" destId="{DA5BA2ED-084C-4DB4-8041-A69AC3D2EEA0}" srcOrd="3" destOrd="0" presId="urn:microsoft.com/office/officeart/2005/8/layout/chevron1"/>
    <dgm:cxn modelId="{36943CB3-C237-4335-8129-3B131BF95E83}" type="presParOf" srcId="{047C08B5-F41D-4085-ADA3-9DD69805CB0A}" destId="{5DB0B918-7174-4E32-9608-B0B23068E5BF}" srcOrd="4" destOrd="0" presId="urn:microsoft.com/office/officeart/2005/8/layout/chevron1"/>
    <dgm:cxn modelId="{449B2C8E-7C79-478A-9915-50F22376904C}" type="presParOf" srcId="{047C08B5-F41D-4085-ADA3-9DD69805CB0A}" destId="{1552AA10-29C2-49A2-AA63-C629A14F7539}" srcOrd="5" destOrd="0" presId="urn:microsoft.com/office/officeart/2005/8/layout/chevron1"/>
    <dgm:cxn modelId="{5872D926-4084-424F-879D-80B182A3C53F}" type="presParOf" srcId="{047C08B5-F41D-4085-ADA3-9DD69805CB0A}" destId="{73DAD01B-19CC-441C-81CB-80061BFA217A}" srcOrd="6" destOrd="0" presId="urn:microsoft.com/office/officeart/2005/8/layout/chevron1"/>
    <dgm:cxn modelId="{693D1DA6-ADFD-4D34-A7AA-B11C39C32E91}" type="presParOf" srcId="{047C08B5-F41D-4085-ADA3-9DD69805CB0A}" destId="{0C55D425-FD7F-4952-A7CB-3FE1E4466588}" srcOrd="7" destOrd="0" presId="urn:microsoft.com/office/officeart/2005/8/layout/chevron1"/>
    <dgm:cxn modelId="{64B087A2-95C5-49FD-8DB4-A627F9185DAB}" type="presParOf" srcId="{047C08B5-F41D-4085-ADA3-9DD69805CB0A}" destId="{B194F160-B6D3-4012-A463-62FF3A77F806}" srcOrd="8" destOrd="0" presId="urn:microsoft.com/office/officeart/2005/8/layout/chevron1"/>
    <dgm:cxn modelId="{B4D3F55C-8717-4F63-9B04-6AB2DD6D183D}" type="presParOf" srcId="{047C08B5-F41D-4085-ADA3-9DD69805CB0A}" destId="{C0A22A84-0A10-414B-8371-A6C2D5553C3B}" srcOrd="9" destOrd="0" presId="urn:microsoft.com/office/officeart/2005/8/layout/chevron1"/>
    <dgm:cxn modelId="{20384214-B78E-421B-9FBB-D01F921449EE}"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solidFill>
          <a:schemeClr val="accent2">
            <a:lumMod val="40000"/>
            <a:lumOff val="60000"/>
          </a:schemeClr>
        </a:solidFill>
        <a:ln w="19050" cap="flat" cmpd="sng" algn="ctr">
          <a:solidFill>
            <a:srgbClr val="7D6B71">
              <a:lumMod val="20000"/>
              <a:lumOff val="80000"/>
            </a:srgbClr>
          </a:solidFill>
          <a:prstDash val="solid"/>
        </a:ln>
        <a:effectLst/>
      </dgm:spPr>
      <dgm:t>
        <a:bodyPr/>
        <a:lstStyle/>
        <a:p>
          <a:r>
            <a:rPr lang="fr-FR" altLang="en-US" sz="1000" b="1" dirty="0">
              <a:solidFill>
                <a:srgbClr val="FFFFFF"/>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rgbClr val="000104"/>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D3D46622-257E-46C9-98D7-00DD6C2AF81E}" type="presOf" srcId="{34D6D71D-4CDB-4391-BDB4-2981B95255E7}" destId="{73DAD01B-19CC-441C-81CB-80061BFA217A}" srcOrd="0" destOrd="0" presId="urn:microsoft.com/office/officeart/2005/8/layout/chevron1"/>
    <dgm:cxn modelId="{8A330831-A0B9-4786-B43E-F03A7CD1DA08}" type="presOf" srcId="{C5319CE6-2F91-4F7F-AB3F-56427EF850A9}" destId="{6B60E169-0DB8-4173-97F8-60653AFC4C76}"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B299CD71-56DA-46E3-B93B-EF584D4E5FBC}" type="presOf" srcId="{7D3568F3-ACF4-4E8B-827C-7AAD830C2AE0}" destId="{047C08B5-F41D-4085-ADA3-9DD69805CB0A}" srcOrd="0" destOrd="0" presId="urn:microsoft.com/office/officeart/2005/8/layout/chevron1"/>
    <dgm:cxn modelId="{5E7BD479-AD97-4468-A843-21B4FB4C94A7}" type="presOf" srcId="{16218CBE-837A-4AAB-9050-63FCF40339AC}" destId="{65BFAC9C-6697-427C-A9B1-D0D039BC6F41}"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670997C5-8FE6-4CDF-83BA-60C81EE7DD12}" type="presOf" srcId="{55598667-745C-4255-9355-DF2648F8C44F}" destId="{B194F160-B6D3-4012-A463-62FF3A77F80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2A8432CA-FB1F-4270-BE9E-F3FF31A563D6}" type="presOf" srcId="{D52C44BE-6D5C-4747-BCA8-89AB750A005C}" destId="{E93F20A6-C290-4141-8FF5-0193FD6C24E4}" srcOrd="0" destOrd="0" presId="urn:microsoft.com/office/officeart/2005/8/layout/chevron1"/>
    <dgm:cxn modelId="{C93E43E8-8D50-44F8-A9E8-20B6A8FBDE33}" type="presOf" srcId="{09D35DB0-1794-43BA-A7EB-72DD34E6D58B}" destId="{5DB0B918-7174-4E32-9608-B0B23068E5BF}" srcOrd="0" destOrd="0" presId="urn:microsoft.com/office/officeart/2005/8/layout/chevron1"/>
    <dgm:cxn modelId="{F70054EE-79C1-4D85-8CC9-4EFC862771A5}" type="presParOf" srcId="{047C08B5-F41D-4085-ADA3-9DD69805CB0A}" destId="{6B60E169-0DB8-4173-97F8-60653AFC4C76}" srcOrd="0" destOrd="0" presId="urn:microsoft.com/office/officeart/2005/8/layout/chevron1"/>
    <dgm:cxn modelId="{F43112F0-A3C4-44B8-9E50-E4F00AF24DB1}" type="presParOf" srcId="{047C08B5-F41D-4085-ADA3-9DD69805CB0A}" destId="{A256B634-66E8-47E6-951F-4EB7541765BD}" srcOrd="1" destOrd="0" presId="urn:microsoft.com/office/officeart/2005/8/layout/chevron1"/>
    <dgm:cxn modelId="{1D3CDCD2-3CF6-4803-B8E2-F2EA10EF4E1D}" type="presParOf" srcId="{047C08B5-F41D-4085-ADA3-9DD69805CB0A}" destId="{E93F20A6-C290-4141-8FF5-0193FD6C24E4}" srcOrd="2" destOrd="0" presId="urn:microsoft.com/office/officeart/2005/8/layout/chevron1"/>
    <dgm:cxn modelId="{395C0629-1000-41DE-A630-14A9E083E21C}" type="presParOf" srcId="{047C08B5-F41D-4085-ADA3-9DD69805CB0A}" destId="{DA5BA2ED-084C-4DB4-8041-A69AC3D2EEA0}" srcOrd="3" destOrd="0" presId="urn:microsoft.com/office/officeart/2005/8/layout/chevron1"/>
    <dgm:cxn modelId="{4E105CD5-1FDA-425E-BD73-CDA17A3B0C5D}" type="presParOf" srcId="{047C08B5-F41D-4085-ADA3-9DD69805CB0A}" destId="{5DB0B918-7174-4E32-9608-B0B23068E5BF}" srcOrd="4" destOrd="0" presId="urn:microsoft.com/office/officeart/2005/8/layout/chevron1"/>
    <dgm:cxn modelId="{1533E1DB-8202-413D-9126-45EA454988EE}" type="presParOf" srcId="{047C08B5-F41D-4085-ADA3-9DD69805CB0A}" destId="{1552AA10-29C2-49A2-AA63-C629A14F7539}" srcOrd="5" destOrd="0" presId="urn:microsoft.com/office/officeart/2005/8/layout/chevron1"/>
    <dgm:cxn modelId="{8BFE46BD-390B-4D8A-84A8-2C5251892F2A}" type="presParOf" srcId="{047C08B5-F41D-4085-ADA3-9DD69805CB0A}" destId="{73DAD01B-19CC-441C-81CB-80061BFA217A}" srcOrd="6" destOrd="0" presId="urn:microsoft.com/office/officeart/2005/8/layout/chevron1"/>
    <dgm:cxn modelId="{6482F16B-6BC0-4366-91A7-1F64AC102977}" type="presParOf" srcId="{047C08B5-F41D-4085-ADA3-9DD69805CB0A}" destId="{0C55D425-FD7F-4952-A7CB-3FE1E4466588}" srcOrd="7" destOrd="0" presId="urn:microsoft.com/office/officeart/2005/8/layout/chevron1"/>
    <dgm:cxn modelId="{4502B4C4-8E3F-412C-8876-631876449112}" type="presParOf" srcId="{047C08B5-F41D-4085-ADA3-9DD69805CB0A}" destId="{B194F160-B6D3-4012-A463-62FF3A77F806}" srcOrd="8" destOrd="0" presId="urn:microsoft.com/office/officeart/2005/8/layout/chevron1"/>
    <dgm:cxn modelId="{37A64EFA-B883-4CC4-BA29-E242FF56C1EB}" type="presParOf" srcId="{047C08B5-F41D-4085-ADA3-9DD69805CB0A}" destId="{C0A22A84-0A10-414B-8371-A6C2D5553C3B}" srcOrd="9" destOrd="0" presId="urn:microsoft.com/office/officeart/2005/8/layout/chevron1"/>
    <dgm:cxn modelId="{C7780A30-467D-41C4-85B0-E8446AD475EF}"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solidFill>
          <a:schemeClr val="accent2">
            <a:lumMod val="40000"/>
            <a:lumOff val="60000"/>
          </a:schemeClr>
        </a:solidFill>
        <a:ln w="19050" cap="flat" cmpd="sng" algn="ctr">
          <a:solidFill>
            <a:srgbClr val="7D6B71">
              <a:lumMod val="20000"/>
              <a:lumOff val="80000"/>
            </a:srgbClr>
          </a:solidFill>
          <a:prstDash val="solid"/>
        </a:ln>
        <a:effectLst/>
      </dgm:spPr>
      <dgm:t>
        <a:bodyPr/>
        <a:lstStyle/>
        <a:p>
          <a:r>
            <a:rPr lang="fr-FR" altLang="en-US" sz="1000" b="1" dirty="0">
              <a:solidFill>
                <a:srgbClr val="FFFFFF"/>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FFFFFF"/>
        </a:solid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F96CD04B-B586-493C-A94D-D9016C0C3F9D}" type="presOf" srcId="{D52C44BE-6D5C-4747-BCA8-89AB750A005C}" destId="{E93F20A6-C290-4141-8FF5-0193FD6C24E4}"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3BD0C75B-1215-4425-8B97-43A789642C2C}" type="presOf" srcId="{34D6D71D-4CDB-4391-BDB4-2981B95255E7}" destId="{73DAD01B-19CC-441C-81CB-80061BFA217A}" srcOrd="0" destOrd="0" presId="urn:microsoft.com/office/officeart/2005/8/layout/chevron1"/>
    <dgm:cxn modelId="{6F19445C-981F-446E-8FE6-D6F3469B72EC}" srcId="{7D3568F3-ACF4-4E8B-827C-7AAD830C2AE0}" destId="{55598667-745C-4255-9355-DF2648F8C44F}" srcOrd="4" destOrd="0" parTransId="{F46A5EE2-F8EE-4312-AE77-86F7AF9B0459}" sibTransId="{61896639-7A10-4E07-98FD-18D76CB05C6E}"/>
    <dgm:cxn modelId="{13202D70-A596-4CA8-9C19-0497F967A9D6}" type="presOf" srcId="{55598667-745C-4255-9355-DF2648F8C44F}" destId="{B194F160-B6D3-4012-A463-62FF3A77F806}" srcOrd="0" destOrd="0" presId="urn:microsoft.com/office/officeart/2005/8/layout/chevron1"/>
    <dgm:cxn modelId="{5502B071-1428-4140-8ED6-549DBC600998}" type="presOf" srcId="{7D3568F3-ACF4-4E8B-827C-7AAD830C2AE0}" destId="{047C08B5-F41D-4085-ADA3-9DD69805CB0A}" srcOrd="0" destOrd="0" presId="urn:microsoft.com/office/officeart/2005/8/layout/chevron1"/>
    <dgm:cxn modelId="{C719E87E-8B55-4BFC-B050-6F643F763E5E}" type="presOf" srcId="{16218CBE-837A-4AAB-9050-63FCF40339AC}" destId="{65BFAC9C-6697-427C-A9B1-D0D039BC6F41}"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3CB413C8-EB0A-47BF-929C-ACF4A94AFC95}" srcId="{7D3568F3-ACF4-4E8B-827C-7AAD830C2AE0}" destId="{09D35DB0-1794-43BA-A7EB-72DD34E6D58B}" srcOrd="2" destOrd="0" parTransId="{E4A419BB-064E-40C7-9E5B-F5947DBE70AE}" sibTransId="{850E43C7-CE8A-4165-880B-0CBF8F2FD728}"/>
    <dgm:cxn modelId="{118C9AC8-B580-4B09-89DC-5D15880F2FB9}" type="presOf" srcId="{09D35DB0-1794-43BA-A7EB-72DD34E6D58B}" destId="{5DB0B918-7174-4E32-9608-B0B23068E5BF}" srcOrd="0" destOrd="0" presId="urn:microsoft.com/office/officeart/2005/8/layout/chevron1"/>
    <dgm:cxn modelId="{30FD99CD-2BA8-4CE3-98BC-47D2CB57B045}" type="presOf" srcId="{C5319CE6-2F91-4F7F-AB3F-56427EF850A9}" destId="{6B60E169-0DB8-4173-97F8-60653AFC4C76}" srcOrd="0" destOrd="0" presId="urn:microsoft.com/office/officeart/2005/8/layout/chevron1"/>
    <dgm:cxn modelId="{EC0DB7B3-A0B3-4CFF-A2E3-88900A1BE61D}" type="presParOf" srcId="{047C08B5-F41D-4085-ADA3-9DD69805CB0A}" destId="{6B60E169-0DB8-4173-97F8-60653AFC4C76}" srcOrd="0" destOrd="0" presId="urn:microsoft.com/office/officeart/2005/8/layout/chevron1"/>
    <dgm:cxn modelId="{338D5EEB-2BDF-43ED-89AE-A0F557019722}" type="presParOf" srcId="{047C08B5-F41D-4085-ADA3-9DD69805CB0A}" destId="{A256B634-66E8-47E6-951F-4EB7541765BD}" srcOrd="1" destOrd="0" presId="urn:microsoft.com/office/officeart/2005/8/layout/chevron1"/>
    <dgm:cxn modelId="{4E74B143-B63C-40FB-9B7E-823A4AD24E81}" type="presParOf" srcId="{047C08B5-F41D-4085-ADA3-9DD69805CB0A}" destId="{E93F20A6-C290-4141-8FF5-0193FD6C24E4}" srcOrd="2" destOrd="0" presId="urn:microsoft.com/office/officeart/2005/8/layout/chevron1"/>
    <dgm:cxn modelId="{DCDFAD4A-1D74-45F9-A7D0-221B4AE15322}" type="presParOf" srcId="{047C08B5-F41D-4085-ADA3-9DD69805CB0A}" destId="{DA5BA2ED-084C-4DB4-8041-A69AC3D2EEA0}" srcOrd="3" destOrd="0" presId="urn:microsoft.com/office/officeart/2005/8/layout/chevron1"/>
    <dgm:cxn modelId="{931E7766-B4A3-4A53-9C11-9D6B78A4B4E8}" type="presParOf" srcId="{047C08B5-F41D-4085-ADA3-9DD69805CB0A}" destId="{5DB0B918-7174-4E32-9608-B0B23068E5BF}" srcOrd="4" destOrd="0" presId="urn:microsoft.com/office/officeart/2005/8/layout/chevron1"/>
    <dgm:cxn modelId="{7EC0C882-C272-4A94-BC89-21690B422BB6}" type="presParOf" srcId="{047C08B5-F41D-4085-ADA3-9DD69805CB0A}" destId="{1552AA10-29C2-49A2-AA63-C629A14F7539}" srcOrd="5" destOrd="0" presId="urn:microsoft.com/office/officeart/2005/8/layout/chevron1"/>
    <dgm:cxn modelId="{7D4886D0-F937-43EC-B961-F5B09A106D16}" type="presParOf" srcId="{047C08B5-F41D-4085-ADA3-9DD69805CB0A}" destId="{73DAD01B-19CC-441C-81CB-80061BFA217A}" srcOrd="6" destOrd="0" presId="urn:microsoft.com/office/officeart/2005/8/layout/chevron1"/>
    <dgm:cxn modelId="{5283DDBD-1A03-47BB-9DD9-E16844D94D92}" type="presParOf" srcId="{047C08B5-F41D-4085-ADA3-9DD69805CB0A}" destId="{0C55D425-FD7F-4952-A7CB-3FE1E4466588}" srcOrd="7" destOrd="0" presId="urn:microsoft.com/office/officeart/2005/8/layout/chevron1"/>
    <dgm:cxn modelId="{369A7ED4-22B3-4674-B098-9698D9EF250D}" type="presParOf" srcId="{047C08B5-F41D-4085-ADA3-9DD69805CB0A}" destId="{B194F160-B6D3-4012-A463-62FF3A77F806}" srcOrd="8" destOrd="0" presId="urn:microsoft.com/office/officeart/2005/8/layout/chevron1"/>
    <dgm:cxn modelId="{87A89662-182C-419B-A795-5F0CDF2784FC}" type="presParOf" srcId="{047C08B5-F41D-4085-ADA3-9DD69805CB0A}" destId="{C0A22A84-0A10-414B-8371-A6C2D5553C3B}" srcOrd="9" destOrd="0" presId="urn:microsoft.com/office/officeart/2005/8/layout/chevron1"/>
    <dgm:cxn modelId="{CF404EBE-9CC8-4660-AA65-1ED7A0627A6F}"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solidFill>
          <a:schemeClr val="accent4">
            <a:lumMod val="60000"/>
            <a:lumOff val="40000"/>
          </a:schemeClr>
        </a:solidFill>
        <a:ln w="19050" cap="flat" cmpd="sng" algn="ctr">
          <a:solidFill>
            <a:srgbClr val="7D6B71">
              <a:lumMod val="20000"/>
              <a:lumOff val="80000"/>
            </a:srgbClr>
          </a:solidFill>
          <a:prstDash val="solid"/>
        </a:ln>
        <a:effectLst/>
      </dgm:spPr>
      <dgm:t>
        <a:bodyPr/>
        <a:lstStyle/>
        <a:p>
          <a:r>
            <a:rPr lang="fr-FR" altLang="en-US" sz="1000" b="1" dirty="0" err="1">
              <a:solidFill>
                <a:schemeClr val="bg2"/>
              </a:solidFill>
              <a:latin typeface="Calibri"/>
              <a:ea typeface="+mn-ea"/>
              <a:cs typeface="+mn-cs"/>
            </a:rPr>
            <a:t>Géoloca-lisation</a:t>
          </a:r>
          <a:endParaRPr lang="fr-FR" altLang="en-US" sz="1000" b="1" dirty="0">
            <a:solidFill>
              <a:schemeClr val="bg2"/>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custLinFactNeighborX="14876" custLinFactNeighborY="0">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7EC51C12-7A59-417A-BF48-20024E95A23A}" type="presOf" srcId="{09D35DB0-1794-43BA-A7EB-72DD34E6D58B}" destId="{5DB0B918-7174-4E32-9608-B0B23068E5BF}" srcOrd="0" destOrd="0" presId="urn:microsoft.com/office/officeart/2005/8/layout/chevron1"/>
    <dgm:cxn modelId="{04937C13-2751-4A6B-AC33-E129A26D1D67}" type="presOf" srcId="{7D3568F3-ACF4-4E8B-827C-7AAD830C2AE0}" destId="{047C08B5-F41D-4085-ADA3-9DD69805CB0A}"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988DE62E-1BE5-41C4-A172-068DD02CDEB9}" type="presOf" srcId="{16218CBE-837A-4AAB-9050-63FCF40339AC}" destId="{65BFAC9C-6697-427C-A9B1-D0D039BC6F41}"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00A4A5A0-E996-4D7E-AF5A-D48E400187ED}" type="presOf" srcId="{55598667-745C-4255-9355-DF2648F8C44F}" destId="{B194F160-B6D3-4012-A463-62FF3A77F806}"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A998C7BB-8985-4078-9C30-69B4B74FC4F9}" type="presOf" srcId="{34D6D71D-4CDB-4391-BDB4-2981B95255E7}" destId="{73DAD01B-19CC-441C-81CB-80061BFA217A}" srcOrd="0" destOrd="0" presId="urn:microsoft.com/office/officeart/2005/8/layout/chevron1"/>
    <dgm:cxn modelId="{CE815CBC-E0ED-4252-AC45-FA806D51A457}" type="presOf" srcId="{D52C44BE-6D5C-4747-BCA8-89AB750A005C}" destId="{E93F20A6-C290-4141-8FF5-0193FD6C24E4}" srcOrd="0" destOrd="0" presId="urn:microsoft.com/office/officeart/2005/8/layout/chevron1"/>
    <dgm:cxn modelId="{9ECFB4C4-08B3-44B9-A95D-2F369734F866}" type="presOf" srcId="{C5319CE6-2F91-4F7F-AB3F-56427EF850A9}" destId="{6B60E169-0DB8-4173-97F8-60653AFC4C7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C6D05551-9A82-40E8-9E8C-CC2E478E730D}" type="presParOf" srcId="{047C08B5-F41D-4085-ADA3-9DD69805CB0A}" destId="{6B60E169-0DB8-4173-97F8-60653AFC4C76}" srcOrd="0" destOrd="0" presId="urn:microsoft.com/office/officeart/2005/8/layout/chevron1"/>
    <dgm:cxn modelId="{F30DAE60-ADF2-40DB-9D0A-E27D1DA6AA88}" type="presParOf" srcId="{047C08B5-F41D-4085-ADA3-9DD69805CB0A}" destId="{A256B634-66E8-47E6-951F-4EB7541765BD}" srcOrd="1" destOrd="0" presId="urn:microsoft.com/office/officeart/2005/8/layout/chevron1"/>
    <dgm:cxn modelId="{9F3A7240-300C-4C73-9A2C-BB79E024ABAA}" type="presParOf" srcId="{047C08B5-F41D-4085-ADA3-9DD69805CB0A}" destId="{E93F20A6-C290-4141-8FF5-0193FD6C24E4}" srcOrd="2" destOrd="0" presId="urn:microsoft.com/office/officeart/2005/8/layout/chevron1"/>
    <dgm:cxn modelId="{BA95D32A-AEA6-4C03-9D58-AB2636119D01}" type="presParOf" srcId="{047C08B5-F41D-4085-ADA3-9DD69805CB0A}" destId="{DA5BA2ED-084C-4DB4-8041-A69AC3D2EEA0}" srcOrd="3" destOrd="0" presId="urn:microsoft.com/office/officeart/2005/8/layout/chevron1"/>
    <dgm:cxn modelId="{654A94F1-0728-40E2-9D0C-7A991B2A9A2D}" type="presParOf" srcId="{047C08B5-F41D-4085-ADA3-9DD69805CB0A}" destId="{5DB0B918-7174-4E32-9608-B0B23068E5BF}" srcOrd="4" destOrd="0" presId="urn:microsoft.com/office/officeart/2005/8/layout/chevron1"/>
    <dgm:cxn modelId="{CA13625E-7607-4D48-BDD7-0AB9499DD558}" type="presParOf" srcId="{047C08B5-F41D-4085-ADA3-9DD69805CB0A}" destId="{1552AA10-29C2-49A2-AA63-C629A14F7539}" srcOrd="5" destOrd="0" presId="urn:microsoft.com/office/officeart/2005/8/layout/chevron1"/>
    <dgm:cxn modelId="{6211CA6E-E7FD-46B3-A63A-60C33CED1C1F}" type="presParOf" srcId="{047C08B5-F41D-4085-ADA3-9DD69805CB0A}" destId="{73DAD01B-19CC-441C-81CB-80061BFA217A}" srcOrd="6" destOrd="0" presId="urn:microsoft.com/office/officeart/2005/8/layout/chevron1"/>
    <dgm:cxn modelId="{04A5B112-A8CB-48D9-9497-5BE535E6DEE4}" type="presParOf" srcId="{047C08B5-F41D-4085-ADA3-9DD69805CB0A}" destId="{0C55D425-FD7F-4952-A7CB-3FE1E4466588}" srcOrd="7" destOrd="0" presId="urn:microsoft.com/office/officeart/2005/8/layout/chevron1"/>
    <dgm:cxn modelId="{E466373E-6024-40D4-B849-9C51962D270D}" type="presParOf" srcId="{047C08B5-F41D-4085-ADA3-9DD69805CB0A}" destId="{B194F160-B6D3-4012-A463-62FF3A77F806}" srcOrd="8" destOrd="0" presId="urn:microsoft.com/office/officeart/2005/8/layout/chevron1"/>
    <dgm:cxn modelId="{887BC7C1-AFC7-4D48-BC7D-DDC9491283BF}" type="presParOf" srcId="{047C08B5-F41D-4085-ADA3-9DD69805CB0A}" destId="{C0A22A84-0A10-414B-8371-A6C2D5553C3B}" srcOrd="9" destOrd="0" presId="urn:microsoft.com/office/officeart/2005/8/layout/chevron1"/>
    <dgm:cxn modelId="{E6769D43-3B48-4F8A-A399-FD4294749F33}"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solidFill>
          <a:schemeClr val="accent4">
            <a:lumMod val="60000"/>
            <a:lumOff val="40000"/>
          </a:schemeClr>
        </a:solidFill>
        <a:ln w="19050" cap="flat" cmpd="sng" algn="ctr">
          <a:solidFill>
            <a:srgbClr val="7D6B71">
              <a:lumMod val="20000"/>
              <a:lumOff val="80000"/>
            </a:srgbClr>
          </a:solidFill>
          <a:prstDash val="solid"/>
        </a:ln>
        <a:effectLst/>
      </dgm:spPr>
      <dgm:t>
        <a:bodyPr/>
        <a:lstStyle/>
        <a:p>
          <a:r>
            <a:rPr lang="fr-FR" altLang="en-US" sz="1000" b="1" dirty="0" err="1">
              <a:solidFill>
                <a:schemeClr val="bg2"/>
              </a:solidFill>
              <a:latin typeface="Calibri"/>
              <a:ea typeface="+mn-ea"/>
              <a:cs typeface="+mn-cs"/>
            </a:rPr>
            <a:t>Géoloca-lisation</a:t>
          </a:r>
          <a:endParaRPr lang="fr-FR" altLang="en-US" sz="1000" b="1" dirty="0">
            <a:solidFill>
              <a:schemeClr val="bg2"/>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E607353D-CF26-49EC-B11C-4F1A9ED455A0}" type="presOf" srcId="{C5319CE6-2F91-4F7F-AB3F-56427EF850A9}" destId="{6B60E169-0DB8-4173-97F8-60653AFC4C76}"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FABF7665-837E-4E4B-A541-38BD34B407A8}" type="presOf" srcId="{D52C44BE-6D5C-4747-BCA8-89AB750A005C}" destId="{E93F20A6-C290-4141-8FF5-0193FD6C24E4}" srcOrd="0" destOrd="0" presId="urn:microsoft.com/office/officeart/2005/8/layout/chevron1"/>
    <dgm:cxn modelId="{44497472-CDA8-4798-8233-A80D2916B75B}" type="presOf" srcId="{55598667-745C-4255-9355-DF2648F8C44F}" destId="{B194F160-B6D3-4012-A463-62FF3A77F806}" srcOrd="0" destOrd="0" presId="urn:microsoft.com/office/officeart/2005/8/layout/chevron1"/>
    <dgm:cxn modelId="{5469527C-59F8-49D6-8460-785057457F49}" type="presOf" srcId="{09D35DB0-1794-43BA-A7EB-72DD34E6D58B}" destId="{5DB0B918-7174-4E32-9608-B0B23068E5BF}" srcOrd="0" destOrd="0" presId="urn:microsoft.com/office/officeart/2005/8/layout/chevron1"/>
    <dgm:cxn modelId="{AE6C7186-99F3-4CCA-A210-BB4A0EAC10F5}" type="presOf" srcId="{34D6D71D-4CDB-4391-BDB4-2981B95255E7}" destId="{73DAD01B-19CC-441C-81CB-80061BFA217A}" srcOrd="0" destOrd="0" presId="urn:microsoft.com/office/officeart/2005/8/layout/chevron1"/>
    <dgm:cxn modelId="{505F6DA9-44E5-48A4-9EF6-2CEC06FEEF92}" type="presOf" srcId="{7D3568F3-ACF4-4E8B-827C-7AAD830C2AE0}" destId="{047C08B5-F41D-4085-ADA3-9DD69805CB0A}"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8CFB0EB3-B87E-46C1-89DF-B8695674F8C9}" type="presOf" srcId="{16218CBE-837A-4AAB-9050-63FCF40339AC}" destId="{65BFAC9C-6697-427C-A9B1-D0D039BC6F41}"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FC01CBA7-2A88-4BB7-B15E-3826E2E6512F}" type="presParOf" srcId="{047C08B5-F41D-4085-ADA3-9DD69805CB0A}" destId="{6B60E169-0DB8-4173-97F8-60653AFC4C76}" srcOrd="0" destOrd="0" presId="urn:microsoft.com/office/officeart/2005/8/layout/chevron1"/>
    <dgm:cxn modelId="{F9795816-E913-41FB-946C-A8D1EAE6C1FD}" type="presParOf" srcId="{047C08B5-F41D-4085-ADA3-9DD69805CB0A}" destId="{A256B634-66E8-47E6-951F-4EB7541765BD}" srcOrd="1" destOrd="0" presId="urn:microsoft.com/office/officeart/2005/8/layout/chevron1"/>
    <dgm:cxn modelId="{D5464B1D-94E4-473F-8F74-47644477DEC1}" type="presParOf" srcId="{047C08B5-F41D-4085-ADA3-9DD69805CB0A}" destId="{E93F20A6-C290-4141-8FF5-0193FD6C24E4}" srcOrd="2" destOrd="0" presId="urn:microsoft.com/office/officeart/2005/8/layout/chevron1"/>
    <dgm:cxn modelId="{D5F8387D-7502-4509-9E41-5415CFC1737D}" type="presParOf" srcId="{047C08B5-F41D-4085-ADA3-9DD69805CB0A}" destId="{DA5BA2ED-084C-4DB4-8041-A69AC3D2EEA0}" srcOrd="3" destOrd="0" presId="urn:microsoft.com/office/officeart/2005/8/layout/chevron1"/>
    <dgm:cxn modelId="{FE855C9F-F572-41CD-AD2D-2F03E8CECCBD}" type="presParOf" srcId="{047C08B5-F41D-4085-ADA3-9DD69805CB0A}" destId="{5DB0B918-7174-4E32-9608-B0B23068E5BF}" srcOrd="4" destOrd="0" presId="urn:microsoft.com/office/officeart/2005/8/layout/chevron1"/>
    <dgm:cxn modelId="{EA7A8264-CF2C-4E01-B04A-410A663EA568}" type="presParOf" srcId="{047C08B5-F41D-4085-ADA3-9DD69805CB0A}" destId="{1552AA10-29C2-49A2-AA63-C629A14F7539}" srcOrd="5" destOrd="0" presId="urn:microsoft.com/office/officeart/2005/8/layout/chevron1"/>
    <dgm:cxn modelId="{AB161841-95B5-4FCC-9A41-F87160AA8707}" type="presParOf" srcId="{047C08B5-F41D-4085-ADA3-9DD69805CB0A}" destId="{73DAD01B-19CC-441C-81CB-80061BFA217A}" srcOrd="6" destOrd="0" presId="urn:microsoft.com/office/officeart/2005/8/layout/chevron1"/>
    <dgm:cxn modelId="{BDE408E2-2E0E-419D-9C53-93425592D971}" type="presParOf" srcId="{047C08B5-F41D-4085-ADA3-9DD69805CB0A}" destId="{0C55D425-FD7F-4952-A7CB-3FE1E4466588}" srcOrd="7" destOrd="0" presId="urn:microsoft.com/office/officeart/2005/8/layout/chevron1"/>
    <dgm:cxn modelId="{C5E6281F-CC4E-43B6-ADAA-6AC4620B75B0}" type="presParOf" srcId="{047C08B5-F41D-4085-ADA3-9DD69805CB0A}" destId="{B194F160-B6D3-4012-A463-62FF3A77F806}" srcOrd="8" destOrd="0" presId="urn:microsoft.com/office/officeart/2005/8/layout/chevron1"/>
    <dgm:cxn modelId="{505E5A7C-7F05-4080-A36E-E5E307C8699A}" type="presParOf" srcId="{047C08B5-F41D-4085-ADA3-9DD69805CB0A}" destId="{C0A22A84-0A10-414B-8371-A6C2D5553C3B}" srcOrd="9" destOrd="0" presId="urn:microsoft.com/office/officeart/2005/8/layout/chevron1"/>
    <dgm:cxn modelId="{E9C8E37D-7961-46B4-A8F6-C52C1754F724}"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solidFill>
          <a:schemeClr val="accent5"/>
        </a:solidFill>
        <a:ln w="19050" cap="flat" cmpd="sng" algn="ctr">
          <a:solidFill>
            <a:srgbClr val="7D6B71">
              <a:lumMod val="20000"/>
              <a:lumOff val="80000"/>
            </a:srgbClr>
          </a:solidFill>
          <a:prstDash val="solid"/>
        </a:ln>
        <a:effectLst/>
      </dgm:spPr>
      <dgm:t>
        <a:bodyPr/>
        <a:lstStyle/>
        <a:p>
          <a:r>
            <a:rPr lang="fr-FR" altLang="en-US" sz="1000" b="1" dirty="0">
              <a:solidFill>
                <a:schemeClr val="bg2"/>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custLinFactNeighborX="14876" custLinFactNeighborY="0">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CFF58800-5890-4E5D-9F19-5200FAFB87A7}" type="presOf" srcId="{09D35DB0-1794-43BA-A7EB-72DD34E6D58B}" destId="{5DB0B918-7174-4E32-9608-B0B23068E5BF}" srcOrd="0" destOrd="0" presId="urn:microsoft.com/office/officeart/2005/8/layout/chevron1"/>
    <dgm:cxn modelId="{762DC50A-41EC-4F28-9697-9497B6E6FF59}" type="presOf" srcId="{34D6D71D-4CDB-4391-BDB4-2981B95255E7}" destId="{73DAD01B-19CC-441C-81CB-80061BFA217A}"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C1035B51-0FC2-495F-A825-1B54257DC816}" srcId="{7D3568F3-ACF4-4E8B-827C-7AAD830C2AE0}" destId="{16218CBE-837A-4AAB-9050-63FCF40339AC}" srcOrd="5" destOrd="0" parTransId="{E01C34FD-9D87-46CC-8E77-0B482B3C0226}" sibTransId="{061A6FA9-0C31-4CCC-9E2A-4EE1AF2B0571}"/>
    <dgm:cxn modelId="{D7E6A556-2224-4AFA-B1FB-EE4D81F06629}" type="presOf" srcId="{55598667-745C-4255-9355-DF2648F8C44F}" destId="{B194F160-B6D3-4012-A463-62FF3A77F806}" srcOrd="0" destOrd="0" presId="urn:microsoft.com/office/officeart/2005/8/layout/chevron1"/>
    <dgm:cxn modelId="{6F19445C-981F-446E-8FE6-D6F3469B72EC}" srcId="{7D3568F3-ACF4-4E8B-827C-7AAD830C2AE0}" destId="{55598667-745C-4255-9355-DF2648F8C44F}" srcOrd="4" destOrd="0" parTransId="{F46A5EE2-F8EE-4312-AE77-86F7AF9B0459}" sibTransId="{61896639-7A10-4E07-98FD-18D76CB05C6E}"/>
    <dgm:cxn modelId="{30707C7B-BCA7-41A5-8E2A-A51B36EAAC6D}" type="presOf" srcId="{16218CBE-837A-4AAB-9050-63FCF40339AC}" destId="{65BFAC9C-6697-427C-A9B1-D0D039BC6F41}"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3CB413C8-EB0A-47BF-929C-ACF4A94AFC95}" srcId="{7D3568F3-ACF4-4E8B-827C-7AAD830C2AE0}" destId="{09D35DB0-1794-43BA-A7EB-72DD34E6D58B}" srcOrd="2" destOrd="0" parTransId="{E4A419BB-064E-40C7-9E5B-F5947DBE70AE}" sibTransId="{850E43C7-CE8A-4165-880B-0CBF8F2FD728}"/>
    <dgm:cxn modelId="{7D58AACD-3BE5-4E0F-948C-5F235BF24CB8}" type="presOf" srcId="{C5319CE6-2F91-4F7F-AB3F-56427EF850A9}" destId="{6B60E169-0DB8-4173-97F8-60653AFC4C76}" srcOrd="0" destOrd="0" presId="urn:microsoft.com/office/officeart/2005/8/layout/chevron1"/>
    <dgm:cxn modelId="{3207EDD3-B43C-4295-9DD4-DA1600E19E00}" type="presOf" srcId="{D52C44BE-6D5C-4747-BCA8-89AB750A005C}" destId="{E93F20A6-C290-4141-8FF5-0193FD6C24E4}" srcOrd="0" destOrd="0" presId="urn:microsoft.com/office/officeart/2005/8/layout/chevron1"/>
    <dgm:cxn modelId="{E6E07FE2-040E-41D7-9014-45E445390663}" type="presOf" srcId="{7D3568F3-ACF4-4E8B-827C-7AAD830C2AE0}" destId="{047C08B5-F41D-4085-ADA3-9DD69805CB0A}" srcOrd="0" destOrd="0" presId="urn:microsoft.com/office/officeart/2005/8/layout/chevron1"/>
    <dgm:cxn modelId="{DD55029B-3B9A-4B23-9AF5-718DBC2D3CA3}" type="presParOf" srcId="{047C08B5-F41D-4085-ADA3-9DD69805CB0A}" destId="{6B60E169-0DB8-4173-97F8-60653AFC4C76}" srcOrd="0" destOrd="0" presId="urn:microsoft.com/office/officeart/2005/8/layout/chevron1"/>
    <dgm:cxn modelId="{43A2C9ED-C555-4F18-BA5B-7C0CB53A2734}" type="presParOf" srcId="{047C08B5-F41D-4085-ADA3-9DD69805CB0A}" destId="{A256B634-66E8-47E6-951F-4EB7541765BD}" srcOrd="1" destOrd="0" presId="urn:microsoft.com/office/officeart/2005/8/layout/chevron1"/>
    <dgm:cxn modelId="{0E0693D4-DD45-4917-8E23-50732C05DAB2}" type="presParOf" srcId="{047C08B5-F41D-4085-ADA3-9DD69805CB0A}" destId="{E93F20A6-C290-4141-8FF5-0193FD6C24E4}" srcOrd="2" destOrd="0" presId="urn:microsoft.com/office/officeart/2005/8/layout/chevron1"/>
    <dgm:cxn modelId="{7B324C55-8B70-4AC0-A931-CE699E1D5B1C}" type="presParOf" srcId="{047C08B5-F41D-4085-ADA3-9DD69805CB0A}" destId="{DA5BA2ED-084C-4DB4-8041-A69AC3D2EEA0}" srcOrd="3" destOrd="0" presId="urn:microsoft.com/office/officeart/2005/8/layout/chevron1"/>
    <dgm:cxn modelId="{DC21A363-858D-4E36-99BD-E0067BC428F5}" type="presParOf" srcId="{047C08B5-F41D-4085-ADA3-9DD69805CB0A}" destId="{5DB0B918-7174-4E32-9608-B0B23068E5BF}" srcOrd="4" destOrd="0" presId="urn:microsoft.com/office/officeart/2005/8/layout/chevron1"/>
    <dgm:cxn modelId="{B97025A6-D253-4F7B-A1F3-E10E167CF9D0}" type="presParOf" srcId="{047C08B5-F41D-4085-ADA3-9DD69805CB0A}" destId="{1552AA10-29C2-49A2-AA63-C629A14F7539}" srcOrd="5" destOrd="0" presId="urn:microsoft.com/office/officeart/2005/8/layout/chevron1"/>
    <dgm:cxn modelId="{72F33E8C-0273-43ED-91C6-2D78F938D17D}" type="presParOf" srcId="{047C08B5-F41D-4085-ADA3-9DD69805CB0A}" destId="{73DAD01B-19CC-441C-81CB-80061BFA217A}" srcOrd="6" destOrd="0" presId="urn:microsoft.com/office/officeart/2005/8/layout/chevron1"/>
    <dgm:cxn modelId="{5AB84B97-9487-4565-BDF0-B6CEA1A52ADA}" type="presParOf" srcId="{047C08B5-F41D-4085-ADA3-9DD69805CB0A}" destId="{0C55D425-FD7F-4952-A7CB-3FE1E4466588}" srcOrd="7" destOrd="0" presId="urn:microsoft.com/office/officeart/2005/8/layout/chevron1"/>
    <dgm:cxn modelId="{F889A371-9B8A-4E52-9E3C-677334E872AE}" type="presParOf" srcId="{047C08B5-F41D-4085-ADA3-9DD69805CB0A}" destId="{B194F160-B6D3-4012-A463-62FF3A77F806}" srcOrd="8" destOrd="0" presId="urn:microsoft.com/office/officeart/2005/8/layout/chevron1"/>
    <dgm:cxn modelId="{FA05D201-1D25-436E-9A3B-CEBDAA2E79A0}" type="presParOf" srcId="{047C08B5-F41D-4085-ADA3-9DD69805CB0A}" destId="{C0A22A84-0A10-414B-8371-A6C2D5553C3B}" srcOrd="9" destOrd="0" presId="urn:microsoft.com/office/officeart/2005/8/layout/chevron1"/>
    <dgm:cxn modelId="{AB677929-545D-4093-8193-E1998C108D2C}"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solidFill>
          <a:schemeClr val="accent5"/>
        </a:solidFill>
        <a:ln w="19050" cap="flat" cmpd="sng" algn="ctr">
          <a:solidFill>
            <a:srgbClr val="7D6B71">
              <a:lumMod val="20000"/>
              <a:lumOff val="80000"/>
            </a:srgbClr>
          </a:solidFill>
          <a:prstDash val="solid"/>
        </a:ln>
        <a:effectLst/>
      </dgm:spPr>
      <dgm:t>
        <a:bodyPr/>
        <a:lstStyle/>
        <a:p>
          <a:r>
            <a:rPr lang="fr-FR" altLang="en-US" sz="1000" b="1" dirty="0">
              <a:solidFill>
                <a:schemeClr val="bg2"/>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E1EC551E-8AC9-4164-A669-9B9008D6F7C4}" type="presOf" srcId="{7D3568F3-ACF4-4E8B-827C-7AAD830C2AE0}" destId="{047C08B5-F41D-4085-ADA3-9DD69805CB0A}" srcOrd="0" destOrd="0" presId="urn:microsoft.com/office/officeart/2005/8/layout/chevron1"/>
    <dgm:cxn modelId="{2A627025-C61E-4F87-B518-AAF16F03127D}" type="presOf" srcId="{09D35DB0-1794-43BA-A7EB-72DD34E6D58B}" destId="{5DB0B918-7174-4E32-9608-B0B23068E5BF}" srcOrd="0" destOrd="0" presId="urn:microsoft.com/office/officeart/2005/8/layout/chevron1"/>
    <dgm:cxn modelId="{A5090B33-E76C-4705-A287-EA7E18350E78}" type="presOf" srcId="{D52C44BE-6D5C-4747-BCA8-89AB750A005C}" destId="{E93F20A6-C290-4141-8FF5-0193FD6C24E4}" srcOrd="0" destOrd="0" presId="urn:microsoft.com/office/officeart/2005/8/layout/chevron1"/>
    <dgm:cxn modelId="{F3066733-FD28-4F34-8218-69F05DA123E1}" type="presOf" srcId="{34D6D71D-4CDB-4391-BDB4-2981B95255E7}" destId="{73DAD01B-19CC-441C-81CB-80061BFA217A}"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5F2781A1-4102-4613-B4FC-578614DEED56}" type="presOf" srcId="{C5319CE6-2F91-4F7F-AB3F-56427EF850A9}" destId="{6B60E169-0DB8-4173-97F8-60653AFC4C76}"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3DF2CAAD-0F67-46A4-A90F-919C0B1890BE}" type="presOf" srcId="{55598667-745C-4255-9355-DF2648F8C44F}" destId="{B194F160-B6D3-4012-A463-62FF3A77F80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434919ED-D5B5-40BA-8EB6-2D621C11636A}" type="presOf" srcId="{16218CBE-837A-4AAB-9050-63FCF40339AC}" destId="{65BFAC9C-6697-427C-A9B1-D0D039BC6F41}" srcOrd="0" destOrd="0" presId="urn:microsoft.com/office/officeart/2005/8/layout/chevron1"/>
    <dgm:cxn modelId="{0FE9A1DA-9907-4BD9-87C3-A5EA87758EDD}" type="presParOf" srcId="{047C08B5-F41D-4085-ADA3-9DD69805CB0A}" destId="{6B60E169-0DB8-4173-97F8-60653AFC4C76}" srcOrd="0" destOrd="0" presId="urn:microsoft.com/office/officeart/2005/8/layout/chevron1"/>
    <dgm:cxn modelId="{D4F1D11C-743C-43B8-858C-C465256E70E0}" type="presParOf" srcId="{047C08B5-F41D-4085-ADA3-9DD69805CB0A}" destId="{A256B634-66E8-47E6-951F-4EB7541765BD}" srcOrd="1" destOrd="0" presId="urn:microsoft.com/office/officeart/2005/8/layout/chevron1"/>
    <dgm:cxn modelId="{0CFA280C-E40D-47E5-BC3C-1CB8FDA36B2A}" type="presParOf" srcId="{047C08B5-F41D-4085-ADA3-9DD69805CB0A}" destId="{E93F20A6-C290-4141-8FF5-0193FD6C24E4}" srcOrd="2" destOrd="0" presId="urn:microsoft.com/office/officeart/2005/8/layout/chevron1"/>
    <dgm:cxn modelId="{F33470AF-4A0F-4BE7-BE98-09925D2994BB}" type="presParOf" srcId="{047C08B5-F41D-4085-ADA3-9DD69805CB0A}" destId="{DA5BA2ED-084C-4DB4-8041-A69AC3D2EEA0}" srcOrd="3" destOrd="0" presId="urn:microsoft.com/office/officeart/2005/8/layout/chevron1"/>
    <dgm:cxn modelId="{89AE4D6E-8DC7-42BE-B25C-9AB1BD46548F}" type="presParOf" srcId="{047C08B5-F41D-4085-ADA3-9DD69805CB0A}" destId="{5DB0B918-7174-4E32-9608-B0B23068E5BF}" srcOrd="4" destOrd="0" presId="urn:microsoft.com/office/officeart/2005/8/layout/chevron1"/>
    <dgm:cxn modelId="{664D8F31-9557-4DA8-85A4-78458D614835}" type="presParOf" srcId="{047C08B5-F41D-4085-ADA3-9DD69805CB0A}" destId="{1552AA10-29C2-49A2-AA63-C629A14F7539}" srcOrd="5" destOrd="0" presId="urn:microsoft.com/office/officeart/2005/8/layout/chevron1"/>
    <dgm:cxn modelId="{6C3E0C30-3FEA-4D38-B433-628F87E734B1}" type="presParOf" srcId="{047C08B5-F41D-4085-ADA3-9DD69805CB0A}" destId="{73DAD01B-19CC-441C-81CB-80061BFA217A}" srcOrd="6" destOrd="0" presId="urn:microsoft.com/office/officeart/2005/8/layout/chevron1"/>
    <dgm:cxn modelId="{4E181543-4765-406C-9393-5A3767B47E79}" type="presParOf" srcId="{047C08B5-F41D-4085-ADA3-9DD69805CB0A}" destId="{0C55D425-FD7F-4952-A7CB-3FE1E4466588}" srcOrd="7" destOrd="0" presId="urn:microsoft.com/office/officeart/2005/8/layout/chevron1"/>
    <dgm:cxn modelId="{04985209-B16A-4EAB-A6A9-7B01350BDC7A}" type="presParOf" srcId="{047C08B5-F41D-4085-ADA3-9DD69805CB0A}" destId="{B194F160-B6D3-4012-A463-62FF3A77F806}" srcOrd="8" destOrd="0" presId="urn:microsoft.com/office/officeart/2005/8/layout/chevron1"/>
    <dgm:cxn modelId="{0E813912-E196-417C-A7AD-24A987BACFF3}" type="presParOf" srcId="{047C08B5-F41D-4085-ADA3-9DD69805CB0A}" destId="{C0A22A84-0A10-414B-8371-A6C2D5553C3B}" srcOrd="9" destOrd="0" presId="urn:microsoft.com/office/officeart/2005/8/layout/chevron1"/>
    <dgm:cxn modelId="{2814C7BB-EE8C-4523-973A-8FB5C18084C0}"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solidFill>
          <a:schemeClr val="accent5">
            <a:lumMod val="50000"/>
          </a:schemeClr>
        </a:solidFill>
        <a:ln w="19050" cap="flat" cmpd="sng" algn="ctr">
          <a:solidFill>
            <a:srgbClr val="7D6B71">
              <a:lumMod val="20000"/>
              <a:lumOff val="80000"/>
            </a:srgbClr>
          </a:solidFill>
          <a:prstDash val="solid"/>
        </a:ln>
        <a:effectLst/>
      </dgm:spPr>
      <dgm:t>
        <a:bodyPr/>
        <a:lstStyle/>
        <a:p>
          <a:r>
            <a:rPr lang="fr-FR" altLang="en-US" sz="1000" b="1" dirty="0">
              <a:solidFill>
                <a:schemeClr val="bg2"/>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custLinFactNeighborX="14876" custLinFactNeighborY="0">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7796972D-555E-450D-ADA5-723334014B6F}" type="presOf" srcId="{34D6D71D-4CDB-4391-BDB4-2981B95255E7}" destId="{73DAD01B-19CC-441C-81CB-80061BFA217A}"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C531C95B-6825-424A-AEF2-45E0A07D4E6E}" type="presOf" srcId="{C5319CE6-2F91-4F7F-AB3F-56427EF850A9}" destId="{6B60E169-0DB8-4173-97F8-60653AFC4C76}" srcOrd="0" destOrd="0" presId="urn:microsoft.com/office/officeart/2005/8/layout/chevron1"/>
    <dgm:cxn modelId="{6F19445C-981F-446E-8FE6-D6F3469B72EC}" srcId="{7D3568F3-ACF4-4E8B-827C-7AAD830C2AE0}" destId="{55598667-745C-4255-9355-DF2648F8C44F}" srcOrd="4" destOrd="0" parTransId="{F46A5EE2-F8EE-4312-AE77-86F7AF9B0459}" sibTransId="{61896639-7A10-4E07-98FD-18D76CB05C6E}"/>
    <dgm:cxn modelId="{8D132E6A-9064-4558-9D25-E3A5CA87707D}" type="presOf" srcId="{55598667-745C-4255-9355-DF2648F8C44F}" destId="{B194F160-B6D3-4012-A463-62FF3A77F806}" srcOrd="0" destOrd="0" presId="urn:microsoft.com/office/officeart/2005/8/layout/chevron1"/>
    <dgm:cxn modelId="{C299F37E-A8CB-4B9A-BEAE-C937F1FA2159}" type="presOf" srcId="{09D35DB0-1794-43BA-A7EB-72DD34E6D58B}" destId="{5DB0B918-7174-4E32-9608-B0B23068E5BF}" srcOrd="0" destOrd="0" presId="urn:microsoft.com/office/officeart/2005/8/layout/chevron1"/>
    <dgm:cxn modelId="{3ABCDE81-140C-484A-ABD2-D8AAEDE2EA2E}" type="presOf" srcId="{7D3568F3-ACF4-4E8B-827C-7AAD830C2AE0}" destId="{047C08B5-F41D-4085-ADA3-9DD69805CB0A}"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00ACD5AB-95C2-457D-B360-3980A6A052D8}" type="presOf" srcId="{16218CBE-837A-4AAB-9050-63FCF40339AC}" destId="{65BFAC9C-6697-427C-A9B1-D0D039BC6F41}" srcOrd="0" destOrd="0" presId="urn:microsoft.com/office/officeart/2005/8/layout/chevron1"/>
    <dgm:cxn modelId="{C7A0DDAC-80E7-459E-8311-E6C23E040B3C}" srcId="{7D3568F3-ACF4-4E8B-827C-7AAD830C2AE0}" destId="{34D6D71D-4CDB-4391-BDB4-2981B95255E7}" srcOrd="3" destOrd="0" parTransId="{65714F19-125D-4BCB-A2A8-A0C738D0E1A8}" sibTransId="{26E7AC3E-E90B-4A45-81F7-B0B01F768393}"/>
    <dgm:cxn modelId="{3CB413C8-EB0A-47BF-929C-ACF4A94AFC95}" srcId="{7D3568F3-ACF4-4E8B-827C-7AAD830C2AE0}" destId="{09D35DB0-1794-43BA-A7EB-72DD34E6D58B}" srcOrd="2" destOrd="0" parTransId="{E4A419BB-064E-40C7-9E5B-F5947DBE70AE}" sibTransId="{850E43C7-CE8A-4165-880B-0CBF8F2FD728}"/>
    <dgm:cxn modelId="{28A72AFD-7867-4AC3-8ECF-D6F6DEAE108C}" type="presOf" srcId="{D52C44BE-6D5C-4747-BCA8-89AB750A005C}" destId="{E93F20A6-C290-4141-8FF5-0193FD6C24E4}" srcOrd="0" destOrd="0" presId="urn:microsoft.com/office/officeart/2005/8/layout/chevron1"/>
    <dgm:cxn modelId="{B88B3BD4-51BA-46BE-B06C-C362B2B7C9D8}" type="presParOf" srcId="{047C08B5-F41D-4085-ADA3-9DD69805CB0A}" destId="{6B60E169-0DB8-4173-97F8-60653AFC4C76}" srcOrd="0" destOrd="0" presId="urn:microsoft.com/office/officeart/2005/8/layout/chevron1"/>
    <dgm:cxn modelId="{37736F70-2D3A-4EC4-809A-36B2A2C5D64B}" type="presParOf" srcId="{047C08B5-F41D-4085-ADA3-9DD69805CB0A}" destId="{A256B634-66E8-47E6-951F-4EB7541765BD}" srcOrd="1" destOrd="0" presId="urn:microsoft.com/office/officeart/2005/8/layout/chevron1"/>
    <dgm:cxn modelId="{2660965C-60D8-4260-8BC0-32F90A82DB90}" type="presParOf" srcId="{047C08B5-F41D-4085-ADA3-9DD69805CB0A}" destId="{E93F20A6-C290-4141-8FF5-0193FD6C24E4}" srcOrd="2" destOrd="0" presId="urn:microsoft.com/office/officeart/2005/8/layout/chevron1"/>
    <dgm:cxn modelId="{EDDA5EAC-6CD4-4152-8737-9DDF05659B6A}" type="presParOf" srcId="{047C08B5-F41D-4085-ADA3-9DD69805CB0A}" destId="{DA5BA2ED-084C-4DB4-8041-A69AC3D2EEA0}" srcOrd="3" destOrd="0" presId="urn:microsoft.com/office/officeart/2005/8/layout/chevron1"/>
    <dgm:cxn modelId="{83D49234-3B57-46F2-95DE-01FF7E586E9A}" type="presParOf" srcId="{047C08B5-F41D-4085-ADA3-9DD69805CB0A}" destId="{5DB0B918-7174-4E32-9608-B0B23068E5BF}" srcOrd="4" destOrd="0" presId="urn:microsoft.com/office/officeart/2005/8/layout/chevron1"/>
    <dgm:cxn modelId="{6DB82D57-8C20-44D1-A598-6013B379FC6C}" type="presParOf" srcId="{047C08B5-F41D-4085-ADA3-9DD69805CB0A}" destId="{1552AA10-29C2-49A2-AA63-C629A14F7539}" srcOrd="5" destOrd="0" presId="urn:microsoft.com/office/officeart/2005/8/layout/chevron1"/>
    <dgm:cxn modelId="{925AEFD5-344F-4861-A964-BC150F392CA7}" type="presParOf" srcId="{047C08B5-F41D-4085-ADA3-9DD69805CB0A}" destId="{73DAD01B-19CC-441C-81CB-80061BFA217A}" srcOrd="6" destOrd="0" presId="urn:microsoft.com/office/officeart/2005/8/layout/chevron1"/>
    <dgm:cxn modelId="{01F59AD5-4BB0-47EA-B785-050C8083B8E7}" type="presParOf" srcId="{047C08B5-F41D-4085-ADA3-9DD69805CB0A}" destId="{0C55D425-FD7F-4952-A7CB-3FE1E4466588}" srcOrd="7" destOrd="0" presId="urn:microsoft.com/office/officeart/2005/8/layout/chevron1"/>
    <dgm:cxn modelId="{B0FA89CF-D05B-41C3-9C99-0A1858EB3E99}" type="presParOf" srcId="{047C08B5-F41D-4085-ADA3-9DD69805CB0A}" destId="{B194F160-B6D3-4012-A463-62FF3A77F806}" srcOrd="8" destOrd="0" presId="urn:microsoft.com/office/officeart/2005/8/layout/chevron1"/>
    <dgm:cxn modelId="{6304820C-D43F-4A5C-9F9C-7BF526044A2D}" type="presParOf" srcId="{047C08B5-F41D-4085-ADA3-9DD69805CB0A}" destId="{C0A22A84-0A10-414B-8371-A6C2D5553C3B}" srcOrd="9" destOrd="0" presId="urn:microsoft.com/office/officeart/2005/8/layout/chevron1"/>
    <dgm:cxn modelId="{C3184C30-E525-4632-98CA-C0F4182A2FE9}"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solidFill>
          <a:srgbClr val="7D6B71"/>
        </a:solidFill>
        <a:ln w="19050" cap="flat" cmpd="sng" algn="ctr">
          <a:solidFill>
            <a:srgbClr val="F8F9FA">
              <a:hueOff val="0"/>
              <a:satOff val="0"/>
              <a:lumOff val="0"/>
              <a:alphaOff val="0"/>
            </a:srgbClr>
          </a:solidFill>
          <a:prstDash val="solid"/>
        </a:ln>
        <a:effectLst/>
      </dgm:spPr>
      <dgm:t>
        <a:bodyPr/>
        <a:lstStyle/>
        <a:p>
          <a:r>
            <a:rPr lang="en-US" sz="1050" b="1" dirty="0" err="1">
              <a:solidFill>
                <a:srgbClr val="FFFFFF"/>
              </a:solidFill>
              <a:latin typeface="Calibri"/>
              <a:ea typeface="+mn-ea"/>
              <a:cs typeface="+mn-cs"/>
            </a:rPr>
            <a:t>D’après</a:t>
          </a:r>
          <a:r>
            <a:rPr lang="en-US" sz="1050" b="1" dirty="0">
              <a:solidFill>
                <a:srgbClr val="FFFFFF"/>
              </a:solidFill>
              <a:latin typeface="Calibri"/>
              <a:ea typeface="+mn-ea"/>
              <a:cs typeface="+mn-cs"/>
            </a:rPr>
            <a:t> la </a:t>
          </a:r>
          <a:r>
            <a:rPr lang="en-US" sz="1050" b="1" dirty="0" err="1">
              <a:solidFill>
                <a:srgbClr val="FFFFFF"/>
              </a:solidFill>
              <a:latin typeface="Calibri"/>
              <a:ea typeface="+mn-ea"/>
              <a:cs typeface="+mn-cs"/>
            </a:rPr>
            <a:t>loi</a:t>
          </a:r>
          <a:r>
            <a:rPr lang="en-US" sz="1050" b="1" dirty="0">
              <a:solidFill>
                <a:srgbClr val="FFFFFF"/>
              </a:solidFill>
              <a:latin typeface="Calibri"/>
              <a:ea typeface="+mn-ea"/>
              <a:cs typeface="+mn-cs"/>
            </a:rPr>
            <a:t> </a:t>
          </a:r>
          <a:r>
            <a:rPr lang="en-US" sz="1050" b="1" dirty="0" err="1">
              <a:solidFill>
                <a:srgbClr val="FFFFFF"/>
              </a:solidFill>
              <a:latin typeface="Calibri"/>
              <a:ea typeface="+mn-ea"/>
              <a:cs typeface="+mn-cs"/>
            </a:rPr>
            <a:t>modifiée</a:t>
          </a:r>
          <a:r>
            <a:rPr lang="en-US" sz="1050" b="1" dirty="0">
              <a:solidFill>
                <a:srgbClr val="FFFFFF"/>
              </a:solidFill>
              <a:latin typeface="Calibri"/>
              <a:ea typeface="+mn-ea"/>
              <a:cs typeface="+mn-cs"/>
            </a:rPr>
            <a:t> du 2 </a:t>
          </a:r>
          <a:r>
            <a:rPr lang="en-US" sz="1050" b="1" dirty="0" err="1">
              <a:solidFill>
                <a:srgbClr val="FFFFFF"/>
              </a:solidFill>
              <a:latin typeface="Calibri"/>
              <a:ea typeface="+mn-ea"/>
              <a:cs typeface="+mn-cs"/>
            </a:rPr>
            <a:t>août</a:t>
          </a:r>
          <a:r>
            <a:rPr lang="en-US" sz="1050" b="1" dirty="0">
              <a:solidFill>
                <a:srgbClr val="FFFFFF"/>
              </a:solidFill>
              <a:latin typeface="Calibri"/>
              <a:ea typeface="+mn-ea"/>
              <a:cs typeface="+mn-cs"/>
            </a:rPr>
            <a:t> 2002 </a:t>
          </a: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Depuis la loi du 1</a:t>
          </a:r>
          <a:r>
            <a:rPr lang="fr-FR" altLang="en-US" sz="1050" b="1" baseline="30000" dirty="0">
              <a:solidFill>
                <a:schemeClr val="bg1"/>
              </a:solidFill>
              <a:latin typeface="Calibri"/>
              <a:ea typeface="+mn-ea"/>
              <a:cs typeface="+mn-cs"/>
            </a:rPr>
            <a:t>er</a:t>
          </a:r>
          <a:r>
            <a:rPr lang="fr-FR" altLang="en-US" sz="1050" b="1" dirty="0">
              <a:solidFill>
                <a:schemeClr val="bg1"/>
              </a:solidFill>
              <a:latin typeface="Calibri"/>
              <a:ea typeface="+mn-ea"/>
              <a:cs typeface="+mn-cs"/>
            </a:rPr>
            <a:t>  août 2018</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50" b="1" dirty="0">
              <a:solidFill>
                <a:schemeClr val="bg1"/>
              </a:solidFill>
              <a:latin typeface="Calibri"/>
              <a:ea typeface="+mn-ea"/>
              <a:cs typeface="+mn-cs"/>
            </a:rPr>
            <a:t>D’après les instances européennes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B810A234-2458-4E29-B3A3-FB3CA0A085B8}" type="presOf" srcId="{D52C44BE-6D5C-4747-BCA8-89AB750A005C}" destId="{E93F20A6-C290-4141-8FF5-0193FD6C24E4}" srcOrd="0" destOrd="0" presId="urn:microsoft.com/office/officeart/2005/8/layout/chevron1"/>
    <dgm:cxn modelId="{265E3247-B912-4ED5-B997-A005162F0D54}" type="presOf" srcId="{09D35DB0-1794-43BA-A7EB-72DD34E6D58B}" destId="{5DB0B918-7174-4E32-9608-B0B23068E5BF}" srcOrd="0" destOrd="0" presId="urn:microsoft.com/office/officeart/2005/8/layout/chevron1"/>
    <dgm:cxn modelId="{4A1B718B-5D3D-4FA6-AEA3-0B225BF2656C}" type="presOf" srcId="{7D3568F3-ACF4-4E8B-827C-7AAD830C2AE0}" destId="{047C08B5-F41D-4085-ADA3-9DD69805CB0A}"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BCE0F8B7-4036-4AC1-BFAE-0DC84ED427BD}" type="presOf" srcId="{C5319CE6-2F91-4F7F-AB3F-56427EF850A9}" destId="{6B60E169-0DB8-4173-97F8-60653AFC4C7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C5CE5348-F2B5-417E-B198-A948252F1243}" type="presParOf" srcId="{047C08B5-F41D-4085-ADA3-9DD69805CB0A}" destId="{6B60E169-0DB8-4173-97F8-60653AFC4C76}" srcOrd="0" destOrd="0" presId="urn:microsoft.com/office/officeart/2005/8/layout/chevron1"/>
    <dgm:cxn modelId="{6CD2C6F1-6F76-4F77-97DB-692B1508532A}" type="presParOf" srcId="{047C08B5-F41D-4085-ADA3-9DD69805CB0A}" destId="{A256B634-66E8-47E6-951F-4EB7541765BD}" srcOrd="1" destOrd="0" presId="urn:microsoft.com/office/officeart/2005/8/layout/chevron1"/>
    <dgm:cxn modelId="{7632C8C9-C895-415A-A585-46A54499B817}" type="presParOf" srcId="{047C08B5-F41D-4085-ADA3-9DD69805CB0A}" destId="{E93F20A6-C290-4141-8FF5-0193FD6C24E4}" srcOrd="2" destOrd="0" presId="urn:microsoft.com/office/officeart/2005/8/layout/chevron1"/>
    <dgm:cxn modelId="{8431EEDF-4EFF-45B5-BC86-B43FD7838D5D}" type="presParOf" srcId="{047C08B5-F41D-4085-ADA3-9DD69805CB0A}" destId="{DA5BA2ED-084C-4DB4-8041-A69AC3D2EEA0}" srcOrd="3" destOrd="0" presId="urn:microsoft.com/office/officeart/2005/8/layout/chevron1"/>
    <dgm:cxn modelId="{B383941B-6E3C-41C3-A34B-E7EF75084FFC}"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Accès aux locaux &amp; contrôle des horaires</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noFill/>
        <a:ln w="19050" cap="flat" cmpd="sng" algn="ctr">
          <a:solidFill>
            <a:srgbClr val="7D6B71">
              <a:lumMod val="20000"/>
              <a:lumOff val="80000"/>
            </a:srgbClr>
          </a:solidFill>
          <a:prstDash val="solid"/>
        </a:ln>
        <a:effectLst/>
      </dgm:spPr>
      <dgm:t>
        <a:bodyPr/>
        <a:lstStyle/>
        <a:p>
          <a:r>
            <a:rPr lang="fr-FR" sz="1000" b="1" dirty="0">
              <a:solidFill>
                <a:schemeClr val="bg1"/>
              </a:solidFill>
              <a:latin typeface="Calibri"/>
              <a:ea typeface="+mn-ea"/>
              <a:cs typeface="+mn-cs"/>
            </a:rPr>
            <a:t>Surveillance des outils informatiques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34D6D71D-4CDB-4391-BDB4-2981B95255E7}">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err="1">
              <a:solidFill>
                <a:schemeClr val="bg1"/>
              </a:solidFill>
              <a:latin typeface="Calibri"/>
              <a:ea typeface="+mn-ea"/>
              <a:cs typeface="+mn-cs"/>
            </a:rPr>
            <a:t>Géoloca-lisation</a:t>
          </a:r>
          <a:endParaRPr lang="fr-FR" altLang="en-US" sz="1000" b="1" dirty="0">
            <a:solidFill>
              <a:schemeClr val="bg1"/>
            </a:solidFill>
            <a:latin typeface="Calibri"/>
            <a:ea typeface="+mn-ea"/>
            <a:cs typeface="+mn-cs"/>
          </a:endParaRPr>
        </a:p>
      </dgm:t>
    </dgm:pt>
    <dgm:pt modelId="{65714F19-125D-4BCB-A2A8-A0C738D0E1A8}" type="parTrans" cxnId="{C7A0DDAC-80E7-459E-8311-E6C23E040B3C}">
      <dgm:prSet/>
      <dgm:spPr/>
      <dgm:t>
        <a:bodyPr/>
        <a:lstStyle/>
        <a:p>
          <a:endParaRPr lang="en-GB"/>
        </a:p>
      </dgm:t>
    </dgm:pt>
    <dgm:pt modelId="{26E7AC3E-E90B-4A45-81F7-B0B01F768393}" type="sibTrans" cxnId="{C7A0DDAC-80E7-459E-8311-E6C23E040B3C}">
      <dgm:prSet/>
      <dgm:spPr/>
      <dgm:t>
        <a:bodyPr/>
        <a:lstStyle/>
        <a:p>
          <a:endParaRPr lang="en-GB"/>
        </a:p>
      </dgm:t>
    </dgm:pt>
    <dgm:pt modelId="{55598667-745C-4255-9355-DF2648F8C44F}">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00" b="1" dirty="0">
              <a:solidFill>
                <a:schemeClr val="bg1"/>
              </a:solidFill>
              <a:latin typeface="Calibri"/>
              <a:ea typeface="+mn-ea"/>
              <a:cs typeface="+mn-cs"/>
            </a:rPr>
            <a:t>Conversations téléphoniques</a:t>
          </a:r>
        </a:p>
      </dgm:t>
    </dgm:pt>
    <dgm:pt modelId="{F46A5EE2-F8EE-4312-AE77-86F7AF9B0459}" type="parTrans" cxnId="{6F19445C-981F-446E-8FE6-D6F3469B72EC}">
      <dgm:prSet/>
      <dgm:spPr/>
      <dgm:t>
        <a:bodyPr/>
        <a:lstStyle/>
        <a:p>
          <a:endParaRPr lang="en-GB"/>
        </a:p>
      </dgm:t>
    </dgm:pt>
    <dgm:pt modelId="{61896639-7A10-4E07-98FD-18D76CB05C6E}" type="sibTrans" cxnId="{6F19445C-981F-446E-8FE6-D6F3469B72EC}">
      <dgm:prSet/>
      <dgm:spPr/>
      <dgm:t>
        <a:bodyPr/>
        <a:lstStyle/>
        <a:p>
          <a:endParaRPr lang="en-GB"/>
        </a:p>
      </dgm:t>
    </dgm:pt>
    <dgm:pt modelId="{16218CBE-837A-4AAB-9050-63FCF40339AC}">
      <dgm:prSet custT="1"/>
      <dgm:spPr>
        <a:xfrm>
          <a:off x="2684520" y="169907"/>
          <a:ext cx="1490720" cy="596288"/>
        </a:xfrm>
        <a:solidFill>
          <a:schemeClr val="accent5">
            <a:lumMod val="50000"/>
          </a:schemeClr>
        </a:solidFill>
        <a:ln w="19050" cap="flat" cmpd="sng" algn="ctr">
          <a:solidFill>
            <a:srgbClr val="7D6B71">
              <a:lumMod val="20000"/>
              <a:lumOff val="80000"/>
            </a:srgbClr>
          </a:solidFill>
          <a:prstDash val="solid"/>
        </a:ln>
        <a:effectLst/>
      </dgm:spPr>
      <dgm:t>
        <a:bodyPr/>
        <a:lstStyle/>
        <a:p>
          <a:r>
            <a:rPr lang="fr-FR" altLang="en-US" sz="1000" b="1" dirty="0">
              <a:solidFill>
                <a:schemeClr val="bg2"/>
              </a:solidFill>
              <a:latin typeface="Calibri"/>
              <a:ea typeface="+mn-ea"/>
              <a:cs typeface="+mn-cs"/>
            </a:rPr>
            <a:t>Biométrie</a:t>
          </a:r>
        </a:p>
      </dgm:t>
    </dgm:pt>
    <dgm:pt modelId="{E01C34FD-9D87-46CC-8E77-0B482B3C0226}" type="parTrans" cxnId="{C1035B51-0FC2-495F-A825-1B54257DC816}">
      <dgm:prSet/>
      <dgm:spPr/>
      <dgm:t>
        <a:bodyPr/>
        <a:lstStyle/>
        <a:p>
          <a:endParaRPr lang="en-GB"/>
        </a:p>
      </dgm:t>
    </dgm:pt>
    <dgm:pt modelId="{061A6FA9-0C31-4CCC-9E2A-4EE1AF2B0571}" type="sibTrans" cxnId="{C1035B51-0FC2-495F-A825-1B54257DC816}">
      <dgm:prSet/>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00" b="1" dirty="0" err="1">
              <a:solidFill>
                <a:srgbClr val="000104"/>
              </a:solidFill>
              <a:latin typeface="Calibri"/>
              <a:ea typeface="+mn-ea"/>
              <a:cs typeface="+mn-cs"/>
            </a:rPr>
            <a:t>Vidéo</a:t>
          </a:r>
          <a:endParaRPr lang="en-US" sz="1000" b="1" dirty="0">
            <a:solidFill>
              <a:srgbClr val="000104"/>
            </a:solidFill>
            <a:latin typeface="Calibri"/>
            <a:ea typeface="+mn-ea"/>
            <a:cs typeface="+mn-cs"/>
          </a:endParaRPr>
        </a:p>
        <a:p>
          <a:r>
            <a:rPr lang="en-US" sz="1000" b="1" dirty="0">
              <a:solidFill>
                <a:srgbClr val="000104"/>
              </a:solidFill>
              <a:latin typeface="Calibri"/>
              <a:ea typeface="+mn-ea"/>
              <a:cs typeface="+mn-cs"/>
            </a:rPr>
            <a:t>surveillance</a:t>
          </a: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6"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6"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6" custScaleY="132836">
        <dgm:presLayoutVars>
          <dgm:chMax val="0"/>
          <dgm:chPref val="0"/>
          <dgm:bulletEnabled val="1"/>
        </dgm:presLayoutVars>
      </dgm:prSet>
      <dgm:spPr>
        <a:prstGeom prst="chevron">
          <a:avLst/>
        </a:prstGeom>
      </dgm:spPr>
    </dgm:pt>
    <dgm:pt modelId="{1552AA10-29C2-49A2-AA63-C629A14F7539}" type="pres">
      <dgm:prSet presAssocID="{850E43C7-CE8A-4165-880B-0CBF8F2FD728}" presName="parTxOnlySpace" presStyleCnt="0"/>
      <dgm:spPr/>
    </dgm:pt>
    <dgm:pt modelId="{73DAD01B-19CC-441C-81CB-80061BFA217A}" type="pres">
      <dgm:prSet presAssocID="{34D6D71D-4CDB-4391-BDB4-2981B95255E7}" presName="parTxOnly" presStyleLbl="node1" presStyleIdx="3" presStyleCnt="6" custScaleY="132836">
        <dgm:presLayoutVars>
          <dgm:chMax val="0"/>
          <dgm:chPref val="0"/>
          <dgm:bulletEnabled val="1"/>
        </dgm:presLayoutVars>
      </dgm:prSet>
      <dgm:spPr/>
    </dgm:pt>
    <dgm:pt modelId="{0C55D425-FD7F-4952-A7CB-3FE1E4466588}" type="pres">
      <dgm:prSet presAssocID="{26E7AC3E-E90B-4A45-81F7-B0B01F768393}" presName="parTxOnlySpace" presStyleCnt="0"/>
      <dgm:spPr/>
    </dgm:pt>
    <dgm:pt modelId="{B194F160-B6D3-4012-A463-62FF3A77F806}" type="pres">
      <dgm:prSet presAssocID="{55598667-745C-4255-9355-DF2648F8C44F}" presName="parTxOnly" presStyleLbl="node1" presStyleIdx="4" presStyleCnt="6" custScaleY="132836">
        <dgm:presLayoutVars>
          <dgm:chMax val="0"/>
          <dgm:chPref val="0"/>
          <dgm:bulletEnabled val="1"/>
        </dgm:presLayoutVars>
      </dgm:prSet>
      <dgm:spPr/>
    </dgm:pt>
    <dgm:pt modelId="{C0A22A84-0A10-414B-8371-A6C2D5553C3B}" type="pres">
      <dgm:prSet presAssocID="{61896639-7A10-4E07-98FD-18D76CB05C6E}" presName="parTxOnlySpace" presStyleCnt="0"/>
      <dgm:spPr/>
    </dgm:pt>
    <dgm:pt modelId="{65BFAC9C-6697-427C-A9B1-D0D039BC6F41}" type="pres">
      <dgm:prSet presAssocID="{16218CBE-837A-4AAB-9050-63FCF40339AC}" presName="parTxOnly" presStyleLbl="node1" presStyleIdx="5" presStyleCnt="6" custScaleY="132836">
        <dgm:presLayoutVars>
          <dgm:chMax val="0"/>
          <dgm:chPref val="0"/>
          <dgm:bulletEnabled val="1"/>
        </dgm:presLayoutVars>
      </dgm:prSet>
      <dgm:spPr/>
    </dgm:pt>
  </dgm:ptLst>
  <dgm:cxnLst>
    <dgm:cxn modelId="{DBAAD301-D574-4898-87D6-A554DD9C3211}" type="presOf" srcId="{D52C44BE-6D5C-4747-BCA8-89AB750A005C}" destId="{E93F20A6-C290-4141-8FF5-0193FD6C24E4}" srcOrd="0" destOrd="0" presId="urn:microsoft.com/office/officeart/2005/8/layout/chevron1"/>
    <dgm:cxn modelId="{1FD0B315-303E-4352-A0F3-DD40626A742E}" srcId="{7D3568F3-ACF4-4E8B-827C-7AAD830C2AE0}" destId="{D52C44BE-6D5C-4747-BCA8-89AB750A005C}" srcOrd="1" destOrd="0" parTransId="{6ACA866A-45DB-4BA8-9FC7-FA95F5BF5407}" sibTransId="{91C5ACA7-9F5D-4E17-8062-0EA5BF4FB06C}"/>
    <dgm:cxn modelId="{A4BF5A34-1E23-4D10-8A74-AE07F0EEBFC7}" type="presOf" srcId="{55598667-745C-4255-9355-DF2648F8C44F}" destId="{B194F160-B6D3-4012-A463-62FF3A77F806}" srcOrd="0" destOrd="0" presId="urn:microsoft.com/office/officeart/2005/8/layout/chevron1"/>
    <dgm:cxn modelId="{B577063B-4650-4A5E-9DFC-83C1001E9DFF}" type="presOf" srcId="{16218CBE-837A-4AAB-9050-63FCF40339AC}" destId="{65BFAC9C-6697-427C-A9B1-D0D039BC6F41}" srcOrd="0" destOrd="0" presId="urn:microsoft.com/office/officeart/2005/8/layout/chevron1"/>
    <dgm:cxn modelId="{C1035B51-0FC2-495F-A825-1B54257DC816}" srcId="{7D3568F3-ACF4-4E8B-827C-7AAD830C2AE0}" destId="{16218CBE-837A-4AAB-9050-63FCF40339AC}" srcOrd="5" destOrd="0" parTransId="{E01C34FD-9D87-46CC-8E77-0B482B3C0226}" sibTransId="{061A6FA9-0C31-4CCC-9E2A-4EE1AF2B0571}"/>
    <dgm:cxn modelId="{6F19445C-981F-446E-8FE6-D6F3469B72EC}" srcId="{7D3568F3-ACF4-4E8B-827C-7AAD830C2AE0}" destId="{55598667-745C-4255-9355-DF2648F8C44F}" srcOrd="4" destOrd="0" parTransId="{F46A5EE2-F8EE-4312-AE77-86F7AF9B0459}" sibTransId="{61896639-7A10-4E07-98FD-18D76CB05C6E}"/>
    <dgm:cxn modelId="{86E29F8D-EAC0-4483-9E50-FC851C60C673}" type="presOf" srcId="{7D3568F3-ACF4-4E8B-827C-7AAD830C2AE0}" destId="{047C08B5-F41D-4085-ADA3-9DD69805CB0A}" srcOrd="0" destOrd="0" presId="urn:microsoft.com/office/officeart/2005/8/layout/chevron1"/>
    <dgm:cxn modelId="{74038790-BA63-4D65-A058-A184D4A21A4A}" type="presOf" srcId="{09D35DB0-1794-43BA-A7EB-72DD34E6D58B}" destId="{5DB0B918-7174-4E32-9608-B0B23068E5BF}"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C7A0DDAC-80E7-459E-8311-E6C23E040B3C}" srcId="{7D3568F3-ACF4-4E8B-827C-7AAD830C2AE0}" destId="{34D6D71D-4CDB-4391-BDB4-2981B95255E7}" srcOrd="3" destOrd="0" parTransId="{65714F19-125D-4BCB-A2A8-A0C738D0E1A8}" sibTransId="{26E7AC3E-E90B-4A45-81F7-B0B01F768393}"/>
    <dgm:cxn modelId="{B94BC2C4-CBDD-4357-ABC9-8703DEDAD238}" type="presOf" srcId="{C5319CE6-2F91-4F7F-AB3F-56427EF850A9}" destId="{6B60E169-0DB8-4173-97F8-60653AFC4C76}"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B94DFBD8-B2A5-477A-8E63-C07EFC747E6D}" type="presOf" srcId="{34D6D71D-4CDB-4391-BDB4-2981B95255E7}" destId="{73DAD01B-19CC-441C-81CB-80061BFA217A}" srcOrd="0" destOrd="0" presId="urn:microsoft.com/office/officeart/2005/8/layout/chevron1"/>
    <dgm:cxn modelId="{003AC2C7-63B6-420D-AA59-B3878BC15A2F}" type="presParOf" srcId="{047C08B5-F41D-4085-ADA3-9DD69805CB0A}" destId="{6B60E169-0DB8-4173-97F8-60653AFC4C76}" srcOrd="0" destOrd="0" presId="urn:microsoft.com/office/officeart/2005/8/layout/chevron1"/>
    <dgm:cxn modelId="{6E70666C-011C-4686-90B8-2BE243080A5C}" type="presParOf" srcId="{047C08B5-F41D-4085-ADA3-9DD69805CB0A}" destId="{A256B634-66E8-47E6-951F-4EB7541765BD}" srcOrd="1" destOrd="0" presId="urn:microsoft.com/office/officeart/2005/8/layout/chevron1"/>
    <dgm:cxn modelId="{8280AB26-04CD-4630-BBAE-D5BDB13E278C}" type="presParOf" srcId="{047C08B5-F41D-4085-ADA3-9DD69805CB0A}" destId="{E93F20A6-C290-4141-8FF5-0193FD6C24E4}" srcOrd="2" destOrd="0" presId="urn:microsoft.com/office/officeart/2005/8/layout/chevron1"/>
    <dgm:cxn modelId="{DE9FCDC1-5A66-4D18-BD80-E04D6F9D2EF4}" type="presParOf" srcId="{047C08B5-F41D-4085-ADA3-9DD69805CB0A}" destId="{DA5BA2ED-084C-4DB4-8041-A69AC3D2EEA0}" srcOrd="3" destOrd="0" presId="urn:microsoft.com/office/officeart/2005/8/layout/chevron1"/>
    <dgm:cxn modelId="{5E658D23-4E6E-4151-8A86-3D77444F2EB2}" type="presParOf" srcId="{047C08B5-F41D-4085-ADA3-9DD69805CB0A}" destId="{5DB0B918-7174-4E32-9608-B0B23068E5BF}" srcOrd="4" destOrd="0" presId="urn:microsoft.com/office/officeart/2005/8/layout/chevron1"/>
    <dgm:cxn modelId="{EACAAF9C-6690-4F97-BD58-B2ADC3094E0C}" type="presParOf" srcId="{047C08B5-F41D-4085-ADA3-9DD69805CB0A}" destId="{1552AA10-29C2-49A2-AA63-C629A14F7539}" srcOrd="5" destOrd="0" presId="urn:microsoft.com/office/officeart/2005/8/layout/chevron1"/>
    <dgm:cxn modelId="{2566F34A-FFC6-45A4-ACC1-178A9CDC3652}" type="presParOf" srcId="{047C08B5-F41D-4085-ADA3-9DD69805CB0A}" destId="{73DAD01B-19CC-441C-81CB-80061BFA217A}" srcOrd="6" destOrd="0" presId="urn:microsoft.com/office/officeart/2005/8/layout/chevron1"/>
    <dgm:cxn modelId="{B24DE557-7A2D-42EE-8F64-7130DF38B565}" type="presParOf" srcId="{047C08B5-F41D-4085-ADA3-9DD69805CB0A}" destId="{0C55D425-FD7F-4952-A7CB-3FE1E4466588}" srcOrd="7" destOrd="0" presId="urn:microsoft.com/office/officeart/2005/8/layout/chevron1"/>
    <dgm:cxn modelId="{7F266EC5-C538-4281-8603-079A132ABF71}" type="presParOf" srcId="{047C08B5-F41D-4085-ADA3-9DD69805CB0A}" destId="{B194F160-B6D3-4012-A463-62FF3A77F806}" srcOrd="8" destOrd="0" presId="urn:microsoft.com/office/officeart/2005/8/layout/chevron1"/>
    <dgm:cxn modelId="{7F7925DB-88E6-4680-8AB9-3341D8AD0BC7}" type="presParOf" srcId="{047C08B5-F41D-4085-ADA3-9DD69805CB0A}" destId="{C0A22A84-0A10-414B-8371-A6C2D5553C3B}" srcOrd="9" destOrd="0" presId="urn:microsoft.com/office/officeart/2005/8/layout/chevron1"/>
    <dgm:cxn modelId="{40825975-6C6A-49E5-A1A4-6EAE203B30D7}" type="presParOf" srcId="{047C08B5-F41D-4085-ADA3-9DD69805CB0A}" destId="{65BFAC9C-6697-427C-A9B1-D0D039BC6F4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50" b="1" dirty="0" err="1">
              <a:solidFill>
                <a:schemeClr val="bg1"/>
              </a:solidFill>
              <a:latin typeface="Calibri"/>
              <a:ea typeface="+mn-ea"/>
              <a:cs typeface="+mn-cs"/>
            </a:rPr>
            <a:t>D’après</a:t>
          </a:r>
          <a:r>
            <a:rPr lang="en-US" sz="1050" b="1" dirty="0">
              <a:solidFill>
                <a:schemeClr val="bg1"/>
              </a:solidFill>
              <a:latin typeface="Calibri"/>
              <a:ea typeface="+mn-ea"/>
              <a:cs typeface="+mn-cs"/>
            </a:rPr>
            <a:t> la </a:t>
          </a:r>
          <a:r>
            <a:rPr lang="en-US" sz="1050" b="1" dirty="0" err="1">
              <a:solidFill>
                <a:schemeClr val="bg1"/>
              </a:solidFill>
              <a:latin typeface="Calibri"/>
              <a:ea typeface="+mn-ea"/>
              <a:cs typeface="+mn-cs"/>
            </a:rPr>
            <a:t>loi</a:t>
          </a:r>
          <a:r>
            <a:rPr lang="en-US" sz="1050" b="1" dirty="0">
              <a:solidFill>
                <a:schemeClr val="bg1"/>
              </a:solidFill>
              <a:latin typeface="Calibri"/>
              <a:ea typeface="+mn-ea"/>
              <a:cs typeface="+mn-cs"/>
            </a:rPr>
            <a:t> </a:t>
          </a:r>
          <a:r>
            <a:rPr lang="en-US" sz="1050" b="1" dirty="0" err="1">
              <a:solidFill>
                <a:schemeClr val="bg1"/>
              </a:solidFill>
              <a:latin typeface="Calibri"/>
              <a:ea typeface="+mn-ea"/>
              <a:cs typeface="+mn-cs"/>
            </a:rPr>
            <a:t>modifiée</a:t>
          </a:r>
          <a:r>
            <a:rPr lang="en-US" sz="1050" b="1" dirty="0">
              <a:solidFill>
                <a:schemeClr val="bg1"/>
              </a:solidFill>
              <a:latin typeface="Calibri"/>
              <a:ea typeface="+mn-ea"/>
              <a:cs typeface="+mn-cs"/>
            </a:rPr>
            <a:t> du 2 </a:t>
          </a:r>
          <a:r>
            <a:rPr lang="en-US" sz="1050" b="1" dirty="0" err="1">
              <a:solidFill>
                <a:schemeClr val="bg1"/>
              </a:solidFill>
              <a:latin typeface="Calibri"/>
              <a:ea typeface="+mn-ea"/>
              <a:cs typeface="+mn-cs"/>
            </a:rPr>
            <a:t>août</a:t>
          </a:r>
          <a:r>
            <a:rPr lang="en-US" sz="1050" b="1" dirty="0">
              <a:solidFill>
                <a:schemeClr val="bg1"/>
              </a:solidFill>
              <a:latin typeface="Calibri"/>
              <a:ea typeface="+mn-ea"/>
              <a:cs typeface="+mn-cs"/>
            </a:rPr>
            <a:t> 2002 </a:t>
          </a: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Depuis la loi du 1</a:t>
          </a:r>
          <a:r>
            <a:rPr lang="fr-FR" altLang="en-US" sz="1050" b="1" baseline="30000" dirty="0">
              <a:solidFill>
                <a:schemeClr val="bg1"/>
              </a:solidFill>
              <a:latin typeface="Calibri"/>
              <a:ea typeface="+mn-ea"/>
              <a:cs typeface="+mn-cs"/>
            </a:rPr>
            <a:t>er</a:t>
          </a:r>
          <a:r>
            <a:rPr lang="fr-FR" altLang="en-US" sz="1050" b="1" dirty="0">
              <a:solidFill>
                <a:schemeClr val="bg1"/>
              </a:solidFill>
              <a:latin typeface="Calibri"/>
              <a:ea typeface="+mn-ea"/>
              <a:cs typeface="+mn-cs"/>
            </a:rPr>
            <a:t>  août 2018</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dirty="0">
              <a:solidFill>
                <a:srgbClr val="FFFFFF"/>
              </a:solidFill>
              <a:latin typeface="Calibri"/>
              <a:ea typeface="+mn-ea"/>
              <a:cs typeface="+mn-cs"/>
            </a:rPr>
            <a:t>D’après les instances européennes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9F7C091F-DBF3-473C-B0C1-533BCA3A506B}" type="presOf" srcId="{7D3568F3-ACF4-4E8B-827C-7AAD830C2AE0}" destId="{047C08B5-F41D-4085-ADA3-9DD69805CB0A}" srcOrd="0" destOrd="0" presId="urn:microsoft.com/office/officeart/2005/8/layout/chevron1"/>
    <dgm:cxn modelId="{670C7E30-B033-4B30-9541-E20879E21029}" type="presOf" srcId="{D52C44BE-6D5C-4747-BCA8-89AB750A005C}" destId="{E93F20A6-C290-4141-8FF5-0193FD6C24E4}" srcOrd="0" destOrd="0" presId="urn:microsoft.com/office/officeart/2005/8/layout/chevron1"/>
    <dgm:cxn modelId="{ADFC0A4D-82D0-422C-984F-2ED2A1E4BE31}" type="presOf" srcId="{09D35DB0-1794-43BA-A7EB-72DD34E6D58B}" destId="{5DB0B918-7174-4E32-9608-B0B23068E5BF}"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E09CB1CE-60F0-4A95-B2A2-CB8503261705}" type="presOf" srcId="{C5319CE6-2F91-4F7F-AB3F-56427EF850A9}" destId="{6B60E169-0DB8-4173-97F8-60653AFC4C76}" srcOrd="0" destOrd="0" presId="urn:microsoft.com/office/officeart/2005/8/layout/chevron1"/>
    <dgm:cxn modelId="{FD766B9E-0781-428A-8655-1A52EF0EA9CE}" type="presParOf" srcId="{047C08B5-F41D-4085-ADA3-9DD69805CB0A}" destId="{6B60E169-0DB8-4173-97F8-60653AFC4C76}" srcOrd="0" destOrd="0" presId="urn:microsoft.com/office/officeart/2005/8/layout/chevron1"/>
    <dgm:cxn modelId="{43DE62B0-559E-42BD-8D9D-20A8B2F1450D}" type="presParOf" srcId="{047C08B5-F41D-4085-ADA3-9DD69805CB0A}" destId="{A256B634-66E8-47E6-951F-4EB7541765BD}" srcOrd="1" destOrd="0" presId="urn:microsoft.com/office/officeart/2005/8/layout/chevron1"/>
    <dgm:cxn modelId="{06ED8428-064E-4E2F-807C-528F30513414}" type="presParOf" srcId="{047C08B5-F41D-4085-ADA3-9DD69805CB0A}" destId="{E93F20A6-C290-4141-8FF5-0193FD6C24E4}" srcOrd="2" destOrd="0" presId="urn:microsoft.com/office/officeart/2005/8/layout/chevron1"/>
    <dgm:cxn modelId="{D077A6C2-CF42-4D89-B5C8-5FD3FEE1F186}" type="presParOf" srcId="{047C08B5-F41D-4085-ADA3-9DD69805CB0A}" destId="{DA5BA2ED-084C-4DB4-8041-A69AC3D2EEA0}" srcOrd="3" destOrd="0" presId="urn:microsoft.com/office/officeart/2005/8/layout/chevron1"/>
    <dgm:cxn modelId="{2E80782E-1D2E-4943-ABBD-38F4542E00AE}" type="presParOf" srcId="{047C08B5-F41D-4085-ADA3-9DD69805CB0A}" destId="{5DB0B918-7174-4E32-9608-B0B23068E5BF}"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50" b="1" dirty="0" err="1">
              <a:solidFill>
                <a:schemeClr val="bg1"/>
              </a:solidFill>
              <a:latin typeface="Calibri"/>
              <a:ea typeface="+mn-ea"/>
              <a:cs typeface="+mn-cs"/>
            </a:rPr>
            <a:t>D’après</a:t>
          </a:r>
          <a:r>
            <a:rPr lang="en-US" sz="1050" b="1" dirty="0">
              <a:solidFill>
                <a:schemeClr val="bg1"/>
              </a:solidFill>
              <a:latin typeface="Calibri"/>
              <a:ea typeface="+mn-ea"/>
              <a:cs typeface="+mn-cs"/>
            </a:rPr>
            <a:t> la </a:t>
          </a:r>
          <a:r>
            <a:rPr lang="en-US" sz="1050" b="1" dirty="0" err="1">
              <a:solidFill>
                <a:schemeClr val="bg1"/>
              </a:solidFill>
              <a:latin typeface="Calibri"/>
              <a:ea typeface="+mn-ea"/>
              <a:cs typeface="+mn-cs"/>
            </a:rPr>
            <a:t>loi</a:t>
          </a:r>
          <a:r>
            <a:rPr lang="en-US" sz="1050" b="1" dirty="0">
              <a:solidFill>
                <a:schemeClr val="bg1"/>
              </a:solidFill>
              <a:latin typeface="Calibri"/>
              <a:ea typeface="+mn-ea"/>
              <a:cs typeface="+mn-cs"/>
            </a:rPr>
            <a:t> </a:t>
          </a:r>
          <a:r>
            <a:rPr lang="en-US" sz="1050" b="1" dirty="0" err="1">
              <a:solidFill>
                <a:schemeClr val="bg1"/>
              </a:solidFill>
              <a:latin typeface="Calibri"/>
              <a:ea typeface="+mn-ea"/>
              <a:cs typeface="+mn-cs"/>
            </a:rPr>
            <a:t>modifiée</a:t>
          </a:r>
          <a:r>
            <a:rPr lang="en-US" sz="1050" b="1" dirty="0">
              <a:solidFill>
                <a:schemeClr val="bg1"/>
              </a:solidFill>
              <a:latin typeface="Calibri"/>
              <a:ea typeface="+mn-ea"/>
              <a:cs typeface="+mn-cs"/>
            </a:rPr>
            <a:t> du 2 </a:t>
          </a:r>
          <a:r>
            <a:rPr lang="en-US" sz="1050" b="1" dirty="0" err="1">
              <a:solidFill>
                <a:schemeClr val="bg1"/>
              </a:solidFill>
              <a:latin typeface="Calibri"/>
              <a:ea typeface="+mn-ea"/>
              <a:cs typeface="+mn-cs"/>
            </a:rPr>
            <a:t>août</a:t>
          </a:r>
          <a:r>
            <a:rPr lang="en-US" sz="1050" b="1" dirty="0">
              <a:solidFill>
                <a:schemeClr val="bg1"/>
              </a:solidFill>
              <a:latin typeface="Calibri"/>
              <a:ea typeface="+mn-ea"/>
              <a:cs typeface="+mn-cs"/>
            </a:rPr>
            <a:t> 2002 </a:t>
          </a: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Depuis la loi du 1</a:t>
          </a:r>
          <a:r>
            <a:rPr lang="fr-FR" altLang="en-US" sz="1050" b="1" baseline="30000" dirty="0">
              <a:solidFill>
                <a:schemeClr val="bg1"/>
              </a:solidFill>
              <a:latin typeface="Calibri"/>
              <a:ea typeface="+mn-ea"/>
              <a:cs typeface="+mn-cs"/>
            </a:rPr>
            <a:t>er</a:t>
          </a:r>
          <a:r>
            <a:rPr lang="fr-FR" altLang="en-US" sz="1050" b="1" dirty="0">
              <a:solidFill>
                <a:schemeClr val="bg1"/>
              </a:solidFill>
              <a:latin typeface="Calibri"/>
              <a:ea typeface="+mn-ea"/>
              <a:cs typeface="+mn-cs"/>
            </a:rPr>
            <a:t>  août 2018</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dirty="0">
              <a:solidFill>
                <a:srgbClr val="FFFFFF"/>
              </a:solidFill>
              <a:latin typeface="Calibri"/>
              <a:ea typeface="+mn-ea"/>
              <a:cs typeface="+mn-cs"/>
            </a:rPr>
            <a:t>D’après les instances européennes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BA6FDA34-FC84-464D-8555-D068CCA45B91}" type="presOf" srcId="{C5319CE6-2F91-4F7F-AB3F-56427EF850A9}" destId="{6B60E169-0DB8-4173-97F8-60653AFC4C76}" srcOrd="0" destOrd="0" presId="urn:microsoft.com/office/officeart/2005/8/layout/chevron1"/>
    <dgm:cxn modelId="{9D382190-2354-4BDC-938A-16571E03A946}" type="presOf" srcId="{7D3568F3-ACF4-4E8B-827C-7AAD830C2AE0}" destId="{047C08B5-F41D-4085-ADA3-9DD69805CB0A}" srcOrd="0" destOrd="0" presId="urn:microsoft.com/office/officeart/2005/8/layout/chevron1"/>
    <dgm:cxn modelId="{2F51FFA0-92E4-4B2A-929F-ABA8FF156B86}" type="presOf" srcId="{D52C44BE-6D5C-4747-BCA8-89AB750A005C}" destId="{E93F20A6-C290-4141-8FF5-0193FD6C24E4}"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E13910D3-D998-40AA-BC75-BD97FD455750}" type="presOf" srcId="{09D35DB0-1794-43BA-A7EB-72DD34E6D58B}" destId="{5DB0B918-7174-4E32-9608-B0B23068E5BF}" srcOrd="0" destOrd="0" presId="urn:microsoft.com/office/officeart/2005/8/layout/chevron1"/>
    <dgm:cxn modelId="{0FDC664A-C9EE-4D6E-B2BA-20467E68D9FC}" type="presParOf" srcId="{047C08B5-F41D-4085-ADA3-9DD69805CB0A}" destId="{6B60E169-0DB8-4173-97F8-60653AFC4C76}" srcOrd="0" destOrd="0" presId="urn:microsoft.com/office/officeart/2005/8/layout/chevron1"/>
    <dgm:cxn modelId="{5AE0E2CB-DCBD-46BC-B3B7-B783EEBAE685}" type="presParOf" srcId="{047C08B5-F41D-4085-ADA3-9DD69805CB0A}" destId="{A256B634-66E8-47E6-951F-4EB7541765BD}" srcOrd="1" destOrd="0" presId="urn:microsoft.com/office/officeart/2005/8/layout/chevron1"/>
    <dgm:cxn modelId="{7A4CD0B6-0116-4978-B005-9143034C1BDD}" type="presParOf" srcId="{047C08B5-F41D-4085-ADA3-9DD69805CB0A}" destId="{E93F20A6-C290-4141-8FF5-0193FD6C24E4}" srcOrd="2" destOrd="0" presId="urn:microsoft.com/office/officeart/2005/8/layout/chevron1"/>
    <dgm:cxn modelId="{4DA40C92-7A87-4AEC-9687-E03B92BA7BAA}" type="presParOf" srcId="{047C08B5-F41D-4085-ADA3-9DD69805CB0A}" destId="{DA5BA2ED-084C-4DB4-8041-A69AC3D2EEA0}" srcOrd="3" destOrd="0" presId="urn:microsoft.com/office/officeart/2005/8/layout/chevron1"/>
    <dgm:cxn modelId="{26F03B3C-1891-4412-B540-59A5F499FABB}" type="presParOf" srcId="{047C08B5-F41D-4085-ADA3-9DD69805CB0A}" destId="{5DB0B918-7174-4E32-9608-B0B23068E5BF}"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70C48-8E7D-4162-8912-A6EC24B1C90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F429B5E0-7475-416E-A74F-915DFD2FCC9F}">
      <dgm:prSet phldrT="[Text]" custT="1"/>
      <dgm:spPr/>
      <dgm:t>
        <a:bodyPr/>
        <a:lstStyle/>
        <a:p>
          <a:r>
            <a:rPr lang="fr-CH" sz="2800" dirty="0"/>
            <a:t>Intérêts légitimes de l’employeur </a:t>
          </a:r>
          <a:endParaRPr lang="en-GB" sz="2800" dirty="0"/>
        </a:p>
      </dgm:t>
    </dgm:pt>
    <dgm:pt modelId="{A7815414-9912-47EA-A1FB-D3B629BF15D7}" type="parTrans" cxnId="{252DE5DD-BC70-443D-8F29-542C7ED0C23F}">
      <dgm:prSet/>
      <dgm:spPr/>
      <dgm:t>
        <a:bodyPr/>
        <a:lstStyle/>
        <a:p>
          <a:endParaRPr lang="en-GB"/>
        </a:p>
      </dgm:t>
    </dgm:pt>
    <dgm:pt modelId="{EBA4144F-2AB4-425D-B726-76FC4DE64E4D}" type="sibTrans" cxnId="{252DE5DD-BC70-443D-8F29-542C7ED0C23F}">
      <dgm:prSet/>
      <dgm:spPr/>
      <dgm:t>
        <a:bodyPr/>
        <a:lstStyle/>
        <a:p>
          <a:endParaRPr lang="en-GB"/>
        </a:p>
      </dgm:t>
    </dgm:pt>
    <dgm:pt modelId="{5058F073-EBC4-4D0C-8EA7-A770E43E28AF}">
      <dgm:prSet phldrT="[Text]" custT="1"/>
      <dgm:spPr/>
      <dgm:t>
        <a:bodyPr/>
        <a:lstStyle/>
        <a:p>
          <a:r>
            <a:rPr lang="fr-CH" sz="2400" dirty="0"/>
            <a:t>Attentes raisonnables des employés de voir leur vie privée respectée</a:t>
          </a:r>
          <a:endParaRPr lang="en-GB" sz="2400" dirty="0"/>
        </a:p>
      </dgm:t>
    </dgm:pt>
    <dgm:pt modelId="{31C24F8F-A3D3-4DE2-8B5A-DCE9BE109354}" type="parTrans" cxnId="{FE619800-577E-470C-A7A7-624AB49CF4F9}">
      <dgm:prSet/>
      <dgm:spPr/>
      <dgm:t>
        <a:bodyPr/>
        <a:lstStyle/>
        <a:p>
          <a:endParaRPr lang="en-GB"/>
        </a:p>
      </dgm:t>
    </dgm:pt>
    <dgm:pt modelId="{F9E8BD10-2D73-4ED8-87F7-7DA0F79508BD}" type="sibTrans" cxnId="{FE619800-577E-470C-A7A7-624AB49CF4F9}">
      <dgm:prSet/>
      <dgm:spPr/>
      <dgm:t>
        <a:bodyPr/>
        <a:lstStyle/>
        <a:p>
          <a:endParaRPr lang="en-GB"/>
        </a:p>
      </dgm:t>
    </dgm:pt>
    <dgm:pt modelId="{A0EE5070-CFB5-4923-928C-4FBEF5F34384}" type="pres">
      <dgm:prSet presAssocID="{8C970C48-8E7D-4162-8912-A6EC24B1C900}" presName="compositeShape" presStyleCnt="0">
        <dgm:presLayoutVars>
          <dgm:chMax val="2"/>
          <dgm:dir/>
          <dgm:resizeHandles val="exact"/>
        </dgm:presLayoutVars>
      </dgm:prSet>
      <dgm:spPr/>
    </dgm:pt>
    <dgm:pt modelId="{B38EE3F0-15C7-4ACA-B800-FCCA2C0C3473}" type="pres">
      <dgm:prSet presAssocID="{8C970C48-8E7D-4162-8912-A6EC24B1C900}" presName="divider" presStyleLbl="fgShp" presStyleIdx="0" presStyleCnt="1"/>
      <dgm:spPr/>
    </dgm:pt>
    <dgm:pt modelId="{738EDB0B-56AB-4255-8DE8-FB2134A5E34D}" type="pres">
      <dgm:prSet presAssocID="{F429B5E0-7475-416E-A74F-915DFD2FCC9F}" presName="downArrow" presStyleLbl="node1" presStyleIdx="0" presStyleCnt="2"/>
      <dgm:spPr>
        <a:solidFill>
          <a:srgbClr val="00B050"/>
        </a:solidFill>
      </dgm:spPr>
    </dgm:pt>
    <dgm:pt modelId="{D899C7B8-906A-400E-822B-8AA2CBDAC6FF}" type="pres">
      <dgm:prSet presAssocID="{F429B5E0-7475-416E-A74F-915DFD2FCC9F}" presName="downArrowText" presStyleLbl="revTx" presStyleIdx="0" presStyleCnt="2">
        <dgm:presLayoutVars>
          <dgm:bulletEnabled val="1"/>
        </dgm:presLayoutVars>
      </dgm:prSet>
      <dgm:spPr/>
    </dgm:pt>
    <dgm:pt modelId="{D3DE8485-C252-4645-B1E1-D9F68B91CE1C}" type="pres">
      <dgm:prSet presAssocID="{5058F073-EBC4-4D0C-8EA7-A770E43E28AF}" presName="upArrow" presStyleLbl="node1" presStyleIdx="1" presStyleCnt="2"/>
      <dgm:spPr>
        <a:solidFill>
          <a:srgbClr val="00B0F0"/>
        </a:solidFill>
      </dgm:spPr>
    </dgm:pt>
    <dgm:pt modelId="{183F9B31-3FAB-4593-B894-7DBD42E92501}" type="pres">
      <dgm:prSet presAssocID="{5058F073-EBC4-4D0C-8EA7-A770E43E28AF}" presName="upArrowText" presStyleLbl="revTx" presStyleIdx="1" presStyleCnt="2">
        <dgm:presLayoutVars>
          <dgm:bulletEnabled val="1"/>
        </dgm:presLayoutVars>
      </dgm:prSet>
      <dgm:spPr/>
    </dgm:pt>
  </dgm:ptLst>
  <dgm:cxnLst>
    <dgm:cxn modelId="{FE619800-577E-470C-A7A7-624AB49CF4F9}" srcId="{8C970C48-8E7D-4162-8912-A6EC24B1C900}" destId="{5058F073-EBC4-4D0C-8EA7-A770E43E28AF}" srcOrd="1" destOrd="0" parTransId="{31C24F8F-A3D3-4DE2-8B5A-DCE9BE109354}" sibTransId="{F9E8BD10-2D73-4ED8-87F7-7DA0F79508BD}"/>
    <dgm:cxn modelId="{CC784343-6696-4A9D-A7EA-417440B63D84}" type="presOf" srcId="{8C970C48-8E7D-4162-8912-A6EC24B1C900}" destId="{A0EE5070-CFB5-4923-928C-4FBEF5F34384}" srcOrd="0" destOrd="0" presId="urn:microsoft.com/office/officeart/2005/8/layout/arrow3"/>
    <dgm:cxn modelId="{38ABC3A7-4855-42AE-A965-51E9981F3B00}" type="presOf" srcId="{5058F073-EBC4-4D0C-8EA7-A770E43E28AF}" destId="{183F9B31-3FAB-4593-B894-7DBD42E92501}" srcOrd="0" destOrd="0" presId="urn:microsoft.com/office/officeart/2005/8/layout/arrow3"/>
    <dgm:cxn modelId="{BD522CCD-51B4-4AAC-8ADA-C9883D1D7EAC}" type="presOf" srcId="{F429B5E0-7475-416E-A74F-915DFD2FCC9F}" destId="{D899C7B8-906A-400E-822B-8AA2CBDAC6FF}" srcOrd="0" destOrd="0" presId="urn:microsoft.com/office/officeart/2005/8/layout/arrow3"/>
    <dgm:cxn modelId="{252DE5DD-BC70-443D-8F29-542C7ED0C23F}" srcId="{8C970C48-8E7D-4162-8912-A6EC24B1C900}" destId="{F429B5E0-7475-416E-A74F-915DFD2FCC9F}" srcOrd="0" destOrd="0" parTransId="{A7815414-9912-47EA-A1FB-D3B629BF15D7}" sibTransId="{EBA4144F-2AB4-425D-B726-76FC4DE64E4D}"/>
    <dgm:cxn modelId="{58680149-C83F-4865-A087-21CBB55D5E9F}" type="presParOf" srcId="{A0EE5070-CFB5-4923-928C-4FBEF5F34384}" destId="{B38EE3F0-15C7-4ACA-B800-FCCA2C0C3473}" srcOrd="0" destOrd="0" presId="urn:microsoft.com/office/officeart/2005/8/layout/arrow3"/>
    <dgm:cxn modelId="{88CB5C14-F279-4B31-A950-A3EBF7845C5E}" type="presParOf" srcId="{A0EE5070-CFB5-4923-928C-4FBEF5F34384}" destId="{738EDB0B-56AB-4255-8DE8-FB2134A5E34D}" srcOrd="1" destOrd="0" presId="urn:microsoft.com/office/officeart/2005/8/layout/arrow3"/>
    <dgm:cxn modelId="{356BBEB2-F900-4C62-B592-8050901E8360}" type="presParOf" srcId="{A0EE5070-CFB5-4923-928C-4FBEF5F34384}" destId="{D899C7B8-906A-400E-822B-8AA2CBDAC6FF}" srcOrd="2" destOrd="0" presId="urn:microsoft.com/office/officeart/2005/8/layout/arrow3"/>
    <dgm:cxn modelId="{F745E3F6-BF53-4CC6-BB42-DE7826F39B26}" type="presParOf" srcId="{A0EE5070-CFB5-4923-928C-4FBEF5F34384}" destId="{D3DE8485-C252-4645-B1E1-D9F68B91CE1C}" srcOrd="3" destOrd="0" presId="urn:microsoft.com/office/officeart/2005/8/layout/arrow3"/>
    <dgm:cxn modelId="{27A60D08-3F7B-461A-8A08-E14ED4149C60}" type="presParOf" srcId="{A0EE5070-CFB5-4923-928C-4FBEF5F34384}" destId="{183F9B31-3FAB-4593-B894-7DBD42E9250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50" b="1" dirty="0" err="1">
              <a:solidFill>
                <a:schemeClr val="bg1"/>
              </a:solidFill>
              <a:latin typeface="Calibri"/>
              <a:ea typeface="+mn-ea"/>
              <a:cs typeface="+mn-cs"/>
            </a:rPr>
            <a:t>D’après</a:t>
          </a:r>
          <a:r>
            <a:rPr lang="en-US" sz="1050" b="1" dirty="0">
              <a:solidFill>
                <a:schemeClr val="bg1"/>
              </a:solidFill>
              <a:latin typeface="Calibri"/>
              <a:ea typeface="+mn-ea"/>
              <a:cs typeface="+mn-cs"/>
            </a:rPr>
            <a:t> la </a:t>
          </a:r>
          <a:r>
            <a:rPr lang="en-US" sz="1050" b="1" dirty="0" err="1">
              <a:solidFill>
                <a:schemeClr val="bg1"/>
              </a:solidFill>
              <a:latin typeface="Calibri"/>
              <a:ea typeface="+mn-ea"/>
              <a:cs typeface="+mn-cs"/>
            </a:rPr>
            <a:t>loi</a:t>
          </a:r>
          <a:r>
            <a:rPr lang="en-US" sz="1050" b="1" dirty="0">
              <a:solidFill>
                <a:schemeClr val="bg1"/>
              </a:solidFill>
              <a:latin typeface="Calibri"/>
              <a:ea typeface="+mn-ea"/>
              <a:cs typeface="+mn-cs"/>
            </a:rPr>
            <a:t> </a:t>
          </a:r>
          <a:r>
            <a:rPr lang="en-US" sz="1050" b="1" dirty="0" err="1">
              <a:solidFill>
                <a:schemeClr val="bg1"/>
              </a:solidFill>
              <a:latin typeface="Calibri"/>
              <a:ea typeface="+mn-ea"/>
              <a:cs typeface="+mn-cs"/>
            </a:rPr>
            <a:t>modifiée</a:t>
          </a:r>
          <a:r>
            <a:rPr lang="en-US" sz="1050" b="1" dirty="0">
              <a:solidFill>
                <a:schemeClr val="bg1"/>
              </a:solidFill>
              <a:latin typeface="Calibri"/>
              <a:ea typeface="+mn-ea"/>
              <a:cs typeface="+mn-cs"/>
            </a:rPr>
            <a:t> du 2 </a:t>
          </a:r>
          <a:r>
            <a:rPr lang="en-US" sz="1050" b="1" dirty="0" err="1">
              <a:solidFill>
                <a:schemeClr val="bg1"/>
              </a:solidFill>
              <a:latin typeface="Calibri"/>
              <a:ea typeface="+mn-ea"/>
              <a:cs typeface="+mn-cs"/>
            </a:rPr>
            <a:t>août</a:t>
          </a:r>
          <a:r>
            <a:rPr lang="en-US" sz="1050" b="1" dirty="0">
              <a:solidFill>
                <a:schemeClr val="bg1"/>
              </a:solidFill>
              <a:latin typeface="Calibri"/>
              <a:ea typeface="+mn-ea"/>
              <a:cs typeface="+mn-cs"/>
            </a:rPr>
            <a:t> 2002 </a:t>
          </a: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noFill/>
        <a:ln w="19050" cap="flat" cmpd="sng" algn="ctr">
          <a:solidFill>
            <a:srgbClr val="7D6B71">
              <a:lumMod val="20000"/>
              <a:lumOff val="80000"/>
            </a:srgbClr>
          </a:solidFill>
          <a:prstDash val="solid"/>
        </a:ln>
        <a:effectLst/>
      </dgm:spPr>
      <dgm:t>
        <a:bodyPr/>
        <a:lstStyle/>
        <a:p>
          <a:r>
            <a:rPr lang="fr-FR" altLang="en-US" sz="1050" b="1" dirty="0">
              <a:solidFill>
                <a:schemeClr val="bg1"/>
              </a:solidFill>
              <a:latin typeface="Calibri"/>
              <a:ea typeface="+mn-ea"/>
              <a:cs typeface="+mn-cs"/>
            </a:rPr>
            <a:t>Depuis la loi du 1</a:t>
          </a:r>
          <a:r>
            <a:rPr lang="fr-FR" altLang="en-US" sz="1050" b="1" baseline="30000" dirty="0">
              <a:solidFill>
                <a:schemeClr val="bg1"/>
              </a:solidFill>
              <a:latin typeface="Calibri"/>
              <a:ea typeface="+mn-ea"/>
              <a:cs typeface="+mn-cs"/>
            </a:rPr>
            <a:t>er</a:t>
          </a:r>
          <a:r>
            <a:rPr lang="fr-FR" altLang="en-US" sz="1050" b="1" dirty="0">
              <a:solidFill>
                <a:schemeClr val="bg1"/>
              </a:solidFill>
              <a:latin typeface="Calibri"/>
              <a:ea typeface="+mn-ea"/>
              <a:cs typeface="+mn-cs"/>
            </a:rPr>
            <a:t>  août 2018</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7995A3"/>
        </a:solidFill>
        <a:ln w="19050" cap="flat" cmpd="sng" algn="ctr">
          <a:solidFill>
            <a:srgbClr val="7D6B71">
              <a:lumMod val="20000"/>
              <a:lumOff val="80000"/>
            </a:srgbClr>
          </a:solidFill>
          <a:prstDash val="solid"/>
        </a:ln>
        <a:effectLst/>
      </dgm:spPr>
      <dgm:t>
        <a:bodyPr/>
        <a:lstStyle/>
        <a:p>
          <a:r>
            <a:rPr lang="fr-FR" sz="1050" b="1" dirty="0">
              <a:solidFill>
                <a:srgbClr val="FFFFFF"/>
              </a:solidFill>
              <a:latin typeface="Calibri"/>
              <a:ea typeface="+mn-ea"/>
              <a:cs typeface="+mn-cs"/>
            </a:rPr>
            <a:t>D’après les instances européennes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E6E2E45B-D461-440E-A9F4-4CE193473449}" type="presOf" srcId="{09D35DB0-1794-43BA-A7EB-72DD34E6D58B}" destId="{5DB0B918-7174-4E32-9608-B0B23068E5BF}"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9CC310AB-F934-4379-A06D-A8B9F472D1BB}" type="presOf" srcId="{D52C44BE-6D5C-4747-BCA8-89AB750A005C}" destId="{E93F20A6-C290-4141-8FF5-0193FD6C24E4}"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9BDE06D1-2F1E-4B3A-BA49-7158B4E13F50}" type="presOf" srcId="{7D3568F3-ACF4-4E8B-827C-7AAD830C2AE0}" destId="{047C08B5-F41D-4085-ADA3-9DD69805CB0A}" srcOrd="0" destOrd="0" presId="urn:microsoft.com/office/officeart/2005/8/layout/chevron1"/>
    <dgm:cxn modelId="{BA9C21E7-0E09-497F-8909-E042BEA771CF}" type="presOf" srcId="{C5319CE6-2F91-4F7F-AB3F-56427EF850A9}" destId="{6B60E169-0DB8-4173-97F8-60653AFC4C76}" srcOrd="0" destOrd="0" presId="urn:microsoft.com/office/officeart/2005/8/layout/chevron1"/>
    <dgm:cxn modelId="{5862FA03-9A3E-4CDC-959B-48A1C32A2485}" type="presParOf" srcId="{047C08B5-F41D-4085-ADA3-9DD69805CB0A}" destId="{6B60E169-0DB8-4173-97F8-60653AFC4C76}" srcOrd="0" destOrd="0" presId="urn:microsoft.com/office/officeart/2005/8/layout/chevron1"/>
    <dgm:cxn modelId="{D66A84C9-E4E0-4B42-8A30-54DB90173DD7}" type="presParOf" srcId="{047C08B5-F41D-4085-ADA3-9DD69805CB0A}" destId="{A256B634-66E8-47E6-951F-4EB7541765BD}" srcOrd="1" destOrd="0" presId="urn:microsoft.com/office/officeart/2005/8/layout/chevron1"/>
    <dgm:cxn modelId="{E795E23F-53BE-4526-B714-9D6A53008E3A}" type="presParOf" srcId="{047C08B5-F41D-4085-ADA3-9DD69805CB0A}" destId="{E93F20A6-C290-4141-8FF5-0193FD6C24E4}" srcOrd="2" destOrd="0" presId="urn:microsoft.com/office/officeart/2005/8/layout/chevron1"/>
    <dgm:cxn modelId="{C1891AEA-8D8F-4C7E-B89A-28C8B8C8CB0E}" type="presParOf" srcId="{047C08B5-F41D-4085-ADA3-9DD69805CB0A}" destId="{DA5BA2ED-084C-4DB4-8041-A69AC3D2EEA0}" srcOrd="3" destOrd="0" presId="urn:microsoft.com/office/officeart/2005/8/layout/chevron1"/>
    <dgm:cxn modelId="{D70C59E3-BFA4-43DC-9CB4-882E0056B17D}" type="presParOf" srcId="{047C08B5-F41D-4085-ADA3-9DD69805CB0A}" destId="{5DB0B918-7174-4E32-9608-B0B23068E5BF}" srcOrd="4"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C5319CE6-2F91-4F7F-AB3F-56427EF850A9}">
      <dgm:prSet phldrT="[Text]" custT="1"/>
      <dgm:spPr>
        <a:xfrm>
          <a:off x="1223" y="169907"/>
          <a:ext cx="1490720" cy="596288"/>
        </a:xfrm>
        <a:noFill/>
        <a:ln w="19050" cap="flat" cmpd="sng" algn="ctr">
          <a:solidFill>
            <a:srgbClr val="F8F9FA">
              <a:hueOff val="0"/>
              <a:satOff val="0"/>
              <a:lumOff val="0"/>
              <a:alphaOff val="0"/>
            </a:srgbClr>
          </a:solidFill>
          <a:prstDash val="solid"/>
        </a:ln>
        <a:effectLst/>
      </dgm:spPr>
      <dgm:t>
        <a:bodyPr/>
        <a:lstStyle/>
        <a:p>
          <a:r>
            <a:rPr lang="en-US" sz="1050" b="1" dirty="0" err="1">
              <a:solidFill>
                <a:schemeClr val="bg1"/>
              </a:solidFill>
              <a:latin typeface="Calibri"/>
              <a:ea typeface="+mn-ea"/>
              <a:cs typeface="+mn-cs"/>
            </a:rPr>
            <a:t>D’après</a:t>
          </a:r>
          <a:r>
            <a:rPr lang="en-US" sz="1050" b="1" dirty="0">
              <a:solidFill>
                <a:schemeClr val="bg1"/>
              </a:solidFill>
              <a:latin typeface="Calibri"/>
              <a:ea typeface="+mn-ea"/>
              <a:cs typeface="+mn-cs"/>
            </a:rPr>
            <a:t> la </a:t>
          </a:r>
          <a:r>
            <a:rPr lang="en-US" sz="1050" b="1" dirty="0" err="1">
              <a:solidFill>
                <a:schemeClr val="bg1"/>
              </a:solidFill>
              <a:latin typeface="Calibri"/>
              <a:ea typeface="+mn-ea"/>
              <a:cs typeface="+mn-cs"/>
            </a:rPr>
            <a:t>loi</a:t>
          </a:r>
          <a:r>
            <a:rPr lang="en-US" sz="1050" b="1" dirty="0">
              <a:solidFill>
                <a:schemeClr val="bg1"/>
              </a:solidFill>
              <a:latin typeface="Calibri"/>
              <a:ea typeface="+mn-ea"/>
              <a:cs typeface="+mn-cs"/>
            </a:rPr>
            <a:t> </a:t>
          </a:r>
          <a:r>
            <a:rPr lang="en-US" sz="1050" b="1" dirty="0" err="1">
              <a:solidFill>
                <a:schemeClr val="bg1"/>
              </a:solidFill>
              <a:latin typeface="Calibri"/>
              <a:ea typeface="+mn-ea"/>
              <a:cs typeface="+mn-cs"/>
            </a:rPr>
            <a:t>modifiée</a:t>
          </a:r>
          <a:r>
            <a:rPr lang="en-US" sz="1050" b="1" dirty="0">
              <a:solidFill>
                <a:schemeClr val="bg1"/>
              </a:solidFill>
              <a:latin typeface="Calibri"/>
              <a:ea typeface="+mn-ea"/>
              <a:cs typeface="+mn-cs"/>
            </a:rPr>
            <a:t> du 2 </a:t>
          </a:r>
          <a:r>
            <a:rPr lang="en-US" sz="1050" b="1" dirty="0" err="1">
              <a:solidFill>
                <a:schemeClr val="bg1"/>
              </a:solidFill>
              <a:latin typeface="Calibri"/>
              <a:ea typeface="+mn-ea"/>
              <a:cs typeface="+mn-cs"/>
            </a:rPr>
            <a:t>août</a:t>
          </a:r>
          <a:r>
            <a:rPr lang="en-US" sz="1050" b="1" dirty="0">
              <a:solidFill>
                <a:schemeClr val="bg1"/>
              </a:solidFill>
              <a:latin typeface="Calibri"/>
              <a:ea typeface="+mn-ea"/>
              <a:cs typeface="+mn-cs"/>
            </a:rPr>
            <a:t> 2002 </a:t>
          </a:r>
        </a:p>
      </dgm:t>
    </dgm:pt>
    <dgm:pt modelId="{8D4B22A6-EEF2-4232-8FD0-B0CC11DBF6B9}" type="parTrans" cxnId="{F0ADF4A9-D6BD-463C-8011-42B2F0C3229A}">
      <dgm:prSet/>
      <dgm:spPr/>
      <dgm:t>
        <a:bodyPr/>
        <a:lstStyle/>
        <a:p>
          <a:endParaRPr lang="en-US" sz="1050">
            <a:solidFill>
              <a:schemeClr val="bg1">
                <a:lumMod val="25000"/>
              </a:schemeClr>
            </a:solidFill>
          </a:endParaRPr>
        </a:p>
      </dgm:t>
    </dgm:pt>
    <dgm:pt modelId="{C38B0B7C-7564-492D-9DFD-E78565F542C6}" type="sibTrans" cxnId="{F0ADF4A9-D6BD-463C-8011-42B2F0C3229A}">
      <dgm:prSet/>
      <dgm:spPr/>
      <dgm:t>
        <a:bodyPr/>
        <a:lstStyle/>
        <a:p>
          <a:endParaRPr lang="en-US" sz="1050">
            <a:solidFill>
              <a:schemeClr val="bg1">
                <a:lumMod val="25000"/>
              </a:schemeClr>
            </a:solidFill>
          </a:endParaRPr>
        </a:p>
      </dgm:t>
    </dgm:pt>
    <dgm:pt modelId="{09D35DB0-1794-43BA-A7EB-72DD34E6D58B}">
      <dgm:prSet custT="1"/>
      <dgm:spPr>
        <a:xfrm>
          <a:off x="2684520" y="169907"/>
          <a:ext cx="1490720" cy="596288"/>
        </a:xfrm>
        <a:solidFill>
          <a:srgbClr val="B0A692"/>
        </a:solidFill>
        <a:ln w="19050" cap="flat" cmpd="sng" algn="ctr">
          <a:solidFill>
            <a:srgbClr val="7D6B71">
              <a:lumMod val="20000"/>
              <a:lumOff val="80000"/>
            </a:srgbClr>
          </a:solidFill>
          <a:prstDash val="solid"/>
        </a:ln>
        <a:effectLst/>
      </dgm:spPr>
      <dgm:t>
        <a:bodyPr/>
        <a:lstStyle/>
        <a:p>
          <a:r>
            <a:rPr lang="fr-FR" altLang="en-US" sz="1050" b="1" dirty="0">
              <a:solidFill>
                <a:srgbClr val="FFFFFF"/>
              </a:solidFill>
              <a:latin typeface="Calibri"/>
              <a:ea typeface="+mn-ea"/>
              <a:cs typeface="+mn-cs"/>
            </a:rPr>
            <a:t>Depuis la loi du 1</a:t>
          </a:r>
          <a:r>
            <a:rPr lang="fr-FR" altLang="en-US" sz="1050" b="1" baseline="30000" dirty="0">
              <a:solidFill>
                <a:srgbClr val="FFFFFF"/>
              </a:solidFill>
              <a:latin typeface="Calibri"/>
              <a:ea typeface="+mn-ea"/>
              <a:cs typeface="+mn-cs"/>
            </a:rPr>
            <a:t>er</a:t>
          </a:r>
          <a:r>
            <a:rPr lang="fr-FR" altLang="en-US" sz="1050" b="1" dirty="0">
              <a:solidFill>
                <a:srgbClr val="FFFFFF"/>
              </a:solidFill>
              <a:latin typeface="Calibri"/>
              <a:ea typeface="+mn-ea"/>
              <a:cs typeface="+mn-cs"/>
            </a:rPr>
            <a:t> août 2018</a:t>
          </a:r>
        </a:p>
      </dgm:t>
    </dgm:pt>
    <dgm:pt modelId="{E4A419BB-064E-40C7-9E5B-F5947DBE70AE}" type="parTrans" cxnId="{3CB413C8-EB0A-47BF-929C-ACF4A94AFC95}">
      <dgm:prSet/>
      <dgm:spPr/>
      <dgm:t>
        <a:bodyPr/>
        <a:lstStyle/>
        <a:p>
          <a:endParaRPr lang="en-US" sz="1050">
            <a:solidFill>
              <a:schemeClr val="bg1">
                <a:lumMod val="25000"/>
              </a:schemeClr>
            </a:solidFill>
          </a:endParaRPr>
        </a:p>
      </dgm:t>
    </dgm:pt>
    <dgm:pt modelId="{850E43C7-CE8A-4165-880B-0CBF8F2FD728}" type="sibTrans" cxnId="{3CB413C8-EB0A-47BF-929C-ACF4A94AFC95}">
      <dgm:prSet/>
      <dgm:spPr/>
      <dgm:t>
        <a:bodyPr/>
        <a:lstStyle/>
        <a:p>
          <a:endParaRPr lang="en-US" sz="1050">
            <a:solidFill>
              <a:schemeClr val="bg1">
                <a:lumMod val="25000"/>
              </a:schemeClr>
            </a:solidFill>
          </a:endParaRPr>
        </a:p>
      </dgm:t>
    </dgm:pt>
    <dgm:pt modelId="{D52C44BE-6D5C-4747-BCA8-89AB750A005C}">
      <dgm:prSet custT="1"/>
      <dgm:spPr>
        <a:xfrm>
          <a:off x="1342871" y="169907"/>
          <a:ext cx="1490720" cy="596288"/>
        </a:xfrm>
        <a:solidFill>
          <a:srgbClr val="FFFFFF"/>
        </a:solidFill>
        <a:ln w="19050" cap="flat" cmpd="sng" algn="ctr">
          <a:solidFill>
            <a:srgbClr val="7D6B71">
              <a:lumMod val="20000"/>
              <a:lumOff val="80000"/>
            </a:srgbClr>
          </a:solidFill>
          <a:prstDash val="solid"/>
        </a:ln>
        <a:effectLst/>
      </dgm:spPr>
      <dgm:t>
        <a:bodyPr/>
        <a:lstStyle/>
        <a:p>
          <a:r>
            <a:rPr lang="fr-FR" sz="1050" b="1" dirty="0">
              <a:solidFill>
                <a:schemeClr val="bg1"/>
              </a:solidFill>
              <a:latin typeface="Calibri"/>
              <a:ea typeface="+mn-ea"/>
              <a:cs typeface="+mn-cs"/>
            </a:rPr>
            <a:t>D’après les instances européennes</a:t>
          </a:r>
        </a:p>
      </dgm:t>
    </dgm:pt>
    <dgm:pt modelId="{91C5ACA7-9F5D-4E17-8062-0EA5BF4FB06C}" type="sibTrans" cxnId="{1FD0B315-303E-4352-A0F3-DD40626A742E}">
      <dgm:prSet/>
      <dgm:spPr/>
      <dgm:t>
        <a:bodyPr/>
        <a:lstStyle/>
        <a:p>
          <a:endParaRPr lang="en-US" sz="1050">
            <a:solidFill>
              <a:schemeClr val="bg1">
                <a:lumMod val="25000"/>
              </a:schemeClr>
            </a:solidFill>
          </a:endParaRPr>
        </a:p>
      </dgm:t>
    </dgm:pt>
    <dgm:pt modelId="{6ACA866A-45DB-4BA8-9FC7-FA95F5BF5407}" type="parTrans" cxnId="{1FD0B315-303E-4352-A0F3-DD40626A742E}">
      <dgm:prSet/>
      <dgm:spPr/>
      <dgm:t>
        <a:bodyPr/>
        <a:lstStyle/>
        <a:p>
          <a:endParaRPr lang="en-US" sz="105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custScaleY="132836" custLinFactNeighborY="13284">
        <dgm:presLayoutVars>
          <dgm:chMax val="0"/>
          <dgm:chPref val="0"/>
          <dgm:bulletEnabled val="1"/>
        </dgm:presLayoutVars>
      </dgm:prSet>
      <dgm:spPr>
        <a:prstGeom prst="chevron">
          <a:avLst/>
        </a:prstGeom>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custScaleY="132836">
        <dgm:presLayoutVars>
          <dgm:chMax val="0"/>
          <dgm:chPref val="0"/>
          <dgm:bulletEnabled val="1"/>
        </dgm:presLayoutVars>
      </dgm:prSet>
      <dgm:spPr>
        <a:prstGeom prst="chevron">
          <a:avLst/>
        </a:prstGeom>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custScaleY="132836">
        <dgm:presLayoutVars>
          <dgm:chMax val="0"/>
          <dgm:chPref val="0"/>
          <dgm:bulletEnabled val="1"/>
        </dgm:presLayoutVars>
      </dgm:prSet>
      <dgm:spPr>
        <a:prstGeom prst="chevron">
          <a:avLst/>
        </a:prstGeom>
      </dgm:spPr>
    </dgm:pt>
  </dgm:ptLst>
  <dgm:cxnLst>
    <dgm:cxn modelId="{1FD0B315-303E-4352-A0F3-DD40626A742E}" srcId="{7D3568F3-ACF4-4E8B-827C-7AAD830C2AE0}" destId="{D52C44BE-6D5C-4747-BCA8-89AB750A005C}" srcOrd="1" destOrd="0" parTransId="{6ACA866A-45DB-4BA8-9FC7-FA95F5BF5407}" sibTransId="{91C5ACA7-9F5D-4E17-8062-0EA5BF4FB06C}"/>
    <dgm:cxn modelId="{20B8B825-2EFF-496B-ABD1-A4411DFFBB97}" type="presOf" srcId="{C5319CE6-2F91-4F7F-AB3F-56427EF850A9}" destId="{6B60E169-0DB8-4173-97F8-60653AFC4C76}" srcOrd="0" destOrd="0" presId="urn:microsoft.com/office/officeart/2005/8/layout/chevron1"/>
    <dgm:cxn modelId="{CED1E368-3166-42BC-87D3-E08C83BFC269}" type="presOf" srcId="{D52C44BE-6D5C-4747-BCA8-89AB750A005C}" destId="{E93F20A6-C290-4141-8FF5-0193FD6C24E4}"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601D8DBA-1876-42D4-833D-4165A4E05D5E}" type="presOf" srcId="{7D3568F3-ACF4-4E8B-827C-7AAD830C2AE0}" destId="{047C08B5-F41D-4085-ADA3-9DD69805CB0A}" srcOrd="0" destOrd="0" presId="urn:microsoft.com/office/officeart/2005/8/layout/chevron1"/>
    <dgm:cxn modelId="{3CB413C8-EB0A-47BF-929C-ACF4A94AFC95}" srcId="{7D3568F3-ACF4-4E8B-827C-7AAD830C2AE0}" destId="{09D35DB0-1794-43BA-A7EB-72DD34E6D58B}" srcOrd="2" destOrd="0" parTransId="{E4A419BB-064E-40C7-9E5B-F5947DBE70AE}" sibTransId="{850E43C7-CE8A-4165-880B-0CBF8F2FD728}"/>
    <dgm:cxn modelId="{795102E9-AE57-4EC2-B37D-1FBB927854F9}" type="presOf" srcId="{09D35DB0-1794-43BA-A7EB-72DD34E6D58B}" destId="{5DB0B918-7174-4E32-9608-B0B23068E5BF}" srcOrd="0" destOrd="0" presId="urn:microsoft.com/office/officeart/2005/8/layout/chevron1"/>
    <dgm:cxn modelId="{73915132-27CF-4849-93DF-9F89A9A87F32}" type="presParOf" srcId="{047C08B5-F41D-4085-ADA3-9DD69805CB0A}" destId="{6B60E169-0DB8-4173-97F8-60653AFC4C76}" srcOrd="0" destOrd="0" presId="urn:microsoft.com/office/officeart/2005/8/layout/chevron1"/>
    <dgm:cxn modelId="{7F69288D-6444-4153-AA29-23BD39B7F16A}" type="presParOf" srcId="{047C08B5-F41D-4085-ADA3-9DD69805CB0A}" destId="{A256B634-66E8-47E6-951F-4EB7541765BD}" srcOrd="1" destOrd="0" presId="urn:microsoft.com/office/officeart/2005/8/layout/chevron1"/>
    <dgm:cxn modelId="{70AAADA4-ADC9-45EE-B995-BA69B3F337DD}" type="presParOf" srcId="{047C08B5-F41D-4085-ADA3-9DD69805CB0A}" destId="{E93F20A6-C290-4141-8FF5-0193FD6C24E4}" srcOrd="2" destOrd="0" presId="urn:microsoft.com/office/officeart/2005/8/layout/chevron1"/>
    <dgm:cxn modelId="{3F2B86ED-FB67-4E5A-A9C9-E2925CAAF460}" type="presParOf" srcId="{047C08B5-F41D-4085-ADA3-9DD69805CB0A}" destId="{DA5BA2ED-084C-4DB4-8041-A69AC3D2EEA0}" srcOrd="3" destOrd="0" presId="urn:microsoft.com/office/officeart/2005/8/layout/chevron1"/>
    <dgm:cxn modelId="{59E72C34-A98E-425D-B595-2B0896C330DD}" type="presParOf" srcId="{047C08B5-F41D-4085-ADA3-9DD69805CB0A}" destId="{5DB0B918-7174-4E32-9608-B0B23068E5BF}" srcOrd="4"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D3568F3-ACF4-4E8B-827C-7AAD830C2AE0}" type="doc">
      <dgm:prSet loTypeId="urn:microsoft.com/office/officeart/2005/8/layout/chevron1" loCatId="process" qsTypeId="urn:microsoft.com/office/officeart/2005/8/quickstyle/simple1" qsCatId="simple" csTypeId="urn:microsoft.com/office/officeart/2005/8/colors/colorful1#1" csCatId="colorful" phldr="1"/>
      <dgm:spPr/>
    </dgm:pt>
    <dgm:pt modelId="{C5319CE6-2F91-4F7F-AB3F-56427EF850A9}">
      <dgm:prSet phldrT="[Text]" custT="1"/>
      <dgm:spPr>
        <a:solidFill>
          <a:srgbClr val="7D6B71"/>
        </a:solidFill>
        <a:ln>
          <a:noFill/>
        </a:ln>
      </dgm:spPr>
      <dgm:t>
        <a:bodyPr/>
        <a:lstStyle/>
        <a:p>
          <a:r>
            <a:rPr lang="en-US" sz="1400" b="1" dirty="0" err="1">
              <a:solidFill>
                <a:srgbClr val="FFFFFF"/>
              </a:solidFill>
            </a:rPr>
            <a:t>Cas</a:t>
          </a:r>
          <a:r>
            <a:rPr lang="en-US" sz="1400" b="1" dirty="0">
              <a:solidFill>
                <a:srgbClr val="FFFFFF"/>
              </a:solidFill>
            </a:rPr>
            <a:t> de </a:t>
          </a:r>
          <a:r>
            <a:rPr lang="en-US" sz="1400" b="1" dirty="0" err="1">
              <a:solidFill>
                <a:srgbClr val="FFFFFF"/>
              </a:solidFill>
            </a:rPr>
            <a:t>licéité</a:t>
          </a:r>
          <a:endParaRPr lang="en-US" sz="1400" b="1" dirty="0">
            <a:solidFill>
              <a:srgbClr val="FFFFFF"/>
            </a:solidFill>
          </a:endParaRPr>
        </a:p>
      </dgm:t>
    </dgm:pt>
    <dgm:pt modelId="{8D4B22A6-EEF2-4232-8FD0-B0CC11DBF6B9}" type="parTrans" cxnId="{F0ADF4A9-D6BD-463C-8011-42B2F0C3229A}">
      <dgm:prSet/>
      <dgm:spPr/>
      <dgm:t>
        <a:bodyPr/>
        <a:lstStyle/>
        <a:p>
          <a:endParaRPr lang="en-US" sz="1800">
            <a:solidFill>
              <a:schemeClr val="bg1">
                <a:lumMod val="25000"/>
              </a:schemeClr>
            </a:solidFill>
          </a:endParaRPr>
        </a:p>
      </dgm:t>
    </dgm:pt>
    <dgm:pt modelId="{C38B0B7C-7564-492D-9DFD-E78565F542C6}" type="sibTrans" cxnId="{F0ADF4A9-D6BD-463C-8011-42B2F0C3229A}">
      <dgm:prSet/>
      <dgm:spPr/>
      <dgm:t>
        <a:bodyPr/>
        <a:lstStyle/>
        <a:p>
          <a:endParaRPr lang="en-US" sz="1800">
            <a:solidFill>
              <a:schemeClr val="bg1">
                <a:lumMod val="25000"/>
              </a:schemeClr>
            </a:solidFill>
          </a:endParaRPr>
        </a:p>
      </dgm:t>
    </dgm:pt>
    <dgm:pt modelId="{D52C44BE-6D5C-4747-BCA8-89AB750A005C}">
      <dgm:prSet custT="1"/>
      <dgm:spPr>
        <a:solidFill>
          <a:srgbClr val="7995A3"/>
        </a:solidFill>
        <a:ln>
          <a:noFill/>
        </a:ln>
      </dgm:spPr>
      <dgm:t>
        <a:bodyPr/>
        <a:lstStyle/>
        <a:p>
          <a:r>
            <a:rPr lang="fr-FR" sz="1400" b="1" dirty="0">
              <a:solidFill>
                <a:srgbClr val="FFFFFF"/>
              </a:solidFill>
            </a:rPr>
            <a:t>Obligations</a:t>
          </a:r>
          <a:r>
            <a:rPr lang="fr-FR" sz="1400" b="1" baseline="0" dirty="0">
              <a:solidFill>
                <a:srgbClr val="FFFFFF"/>
              </a:solidFill>
            </a:rPr>
            <a:t> d’information</a:t>
          </a:r>
          <a:endParaRPr lang="fr-FR" sz="1400" b="1" dirty="0">
            <a:solidFill>
              <a:srgbClr val="FFFFFF"/>
            </a:solidFill>
          </a:endParaRPr>
        </a:p>
      </dgm:t>
    </dgm:pt>
    <dgm:pt modelId="{6ACA866A-45DB-4BA8-9FC7-FA95F5BF5407}" type="parTrans" cxnId="{1FD0B315-303E-4352-A0F3-DD40626A742E}">
      <dgm:prSet/>
      <dgm:spPr/>
      <dgm:t>
        <a:bodyPr/>
        <a:lstStyle/>
        <a:p>
          <a:endParaRPr lang="en-US" sz="1800">
            <a:solidFill>
              <a:schemeClr val="bg1">
                <a:lumMod val="25000"/>
              </a:schemeClr>
            </a:solidFill>
          </a:endParaRPr>
        </a:p>
      </dgm:t>
    </dgm:pt>
    <dgm:pt modelId="{91C5ACA7-9F5D-4E17-8062-0EA5BF4FB06C}" type="sibTrans" cxnId="{1FD0B315-303E-4352-A0F3-DD40626A742E}">
      <dgm:prSet/>
      <dgm:spPr/>
      <dgm:t>
        <a:bodyPr/>
        <a:lstStyle/>
        <a:p>
          <a:endParaRPr lang="en-US" sz="1800">
            <a:solidFill>
              <a:schemeClr val="bg1">
                <a:lumMod val="25000"/>
              </a:schemeClr>
            </a:solidFill>
          </a:endParaRPr>
        </a:p>
      </dgm:t>
    </dgm:pt>
    <dgm:pt modelId="{09D35DB0-1794-43BA-A7EB-72DD34E6D58B}">
      <dgm:prSet custT="1"/>
      <dgm:spPr>
        <a:solidFill>
          <a:srgbClr val="B0A692"/>
        </a:solidFill>
        <a:ln>
          <a:noFill/>
        </a:ln>
      </dgm:spPr>
      <dgm:t>
        <a:bodyPr/>
        <a:lstStyle/>
        <a:p>
          <a:r>
            <a:rPr lang="fr-FR" altLang="en-US" sz="1400" b="1" dirty="0">
              <a:solidFill>
                <a:srgbClr val="FFFFFF"/>
              </a:solidFill>
            </a:rPr>
            <a:t>Demande</a:t>
          </a:r>
          <a:r>
            <a:rPr lang="fr-FR" altLang="en-US" sz="1400" b="1" baseline="0" dirty="0">
              <a:solidFill>
                <a:srgbClr val="FFFFFF"/>
              </a:solidFill>
            </a:rPr>
            <a:t> d’avis &amp; droit de réclamation</a:t>
          </a:r>
          <a:endParaRPr lang="fr-FR" altLang="en-US" sz="1400" b="1" dirty="0">
            <a:solidFill>
              <a:srgbClr val="FFFFFF"/>
            </a:solidFill>
          </a:endParaRPr>
        </a:p>
      </dgm:t>
    </dgm:pt>
    <dgm:pt modelId="{E4A419BB-064E-40C7-9E5B-F5947DBE70AE}" type="parTrans" cxnId="{3CB413C8-EB0A-47BF-929C-ACF4A94AFC95}">
      <dgm:prSet/>
      <dgm:spPr/>
      <dgm:t>
        <a:bodyPr/>
        <a:lstStyle/>
        <a:p>
          <a:endParaRPr lang="en-US" sz="1800">
            <a:solidFill>
              <a:schemeClr val="bg1">
                <a:lumMod val="25000"/>
              </a:schemeClr>
            </a:solidFill>
          </a:endParaRPr>
        </a:p>
      </dgm:t>
    </dgm:pt>
    <dgm:pt modelId="{850E43C7-CE8A-4165-880B-0CBF8F2FD728}" type="sibTrans" cxnId="{3CB413C8-EB0A-47BF-929C-ACF4A94AFC95}">
      <dgm:prSet/>
      <dgm:spPr/>
      <dgm:t>
        <a:bodyPr/>
        <a:lstStyle/>
        <a:p>
          <a:endParaRPr lang="en-US" sz="1800">
            <a:solidFill>
              <a:schemeClr val="bg1">
                <a:lumMod val="25000"/>
              </a:schemeClr>
            </a:solidFill>
          </a:endParaRPr>
        </a:p>
      </dgm:t>
    </dgm:pt>
    <dgm:pt modelId="{047C08B5-F41D-4085-ADA3-9DD69805CB0A}" type="pres">
      <dgm:prSet presAssocID="{7D3568F3-ACF4-4E8B-827C-7AAD830C2AE0}" presName="Name0" presStyleCnt="0">
        <dgm:presLayoutVars>
          <dgm:dir/>
          <dgm:animLvl val="lvl"/>
          <dgm:resizeHandles val="exact"/>
        </dgm:presLayoutVars>
      </dgm:prSet>
      <dgm:spPr/>
    </dgm:pt>
    <dgm:pt modelId="{6B60E169-0DB8-4173-97F8-60653AFC4C76}" type="pres">
      <dgm:prSet presAssocID="{C5319CE6-2F91-4F7F-AB3F-56427EF850A9}" presName="parTxOnly" presStyleLbl="node1" presStyleIdx="0" presStyleCnt="3">
        <dgm:presLayoutVars>
          <dgm:chMax val="0"/>
          <dgm:chPref val="0"/>
          <dgm:bulletEnabled val="1"/>
        </dgm:presLayoutVars>
      </dgm:prSet>
      <dgm:spPr/>
    </dgm:pt>
    <dgm:pt modelId="{A256B634-66E8-47E6-951F-4EB7541765BD}" type="pres">
      <dgm:prSet presAssocID="{C38B0B7C-7564-492D-9DFD-E78565F542C6}" presName="parTxOnlySpace" presStyleCnt="0"/>
      <dgm:spPr/>
    </dgm:pt>
    <dgm:pt modelId="{E93F20A6-C290-4141-8FF5-0193FD6C24E4}" type="pres">
      <dgm:prSet presAssocID="{D52C44BE-6D5C-4747-BCA8-89AB750A005C}" presName="parTxOnly" presStyleLbl="node1" presStyleIdx="1" presStyleCnt="3">
        <dgm:presLayoutVars>
          <dgm:chMax val="0"/>
          <dgm:chPref val="0"/>
          <dgm:bulletEnabled val="1"/>
        </dgm:presLayoutVars>
      </dgm:prSet>
      <dgm:spPr/>
    </dgm:pt>
    <dgm:pt modelId="{DA5BA2ED-084C-4DB4-8041-A69AC3D2EEA0}" type="pres">
      <dgm:prSet presAssocID="{91C5ACA7-9F5D-4E17-8062-0EA5BF4FB06C}" presName="parTxOnlySpace" presStyleCnt="0"/>
      <dgm:spPr/>
    </dgm:pt>
    <dgm:pt modelId="{5DB0B918-7174-4E32-9608-B0B23068E5BF}" type="pres">
      <dgm:prSet presAssocID="{09D35DB0-1794-43BA-A7EB-72DD34E6D58B}" presName="parTxOnly" presStyleLbl="node1" presStyleIdx="2" presStyleCnt="3">
        <dgm:presLayoutVars>
          <dgm:chMax val="0"/>
          <dgm:chPref val="0"/>
          <dgm:bulletEnabled val="1"/>
        </dgm:presLayoutVars>
      </dgm:prSet>
      <dgm:spPr/>
    </dgm:pt>
  </dgm:ptLst>
  <dgm:cxnLst>
    <dgm:cxn modelId="{1FD0B315-303E-4352-A0F3-DD40626A742E}" srcId="{7D3568F3-ACF4-4E8B-827C-7AAD830C2AE0}" destId="{D52C44BE-6D5C-4747-BCA8-89AB750A005C}" srcOrd="1" destOrd="0" parTransId="{6ACA866A-45DB-4BA8-9FC7-FA95F5BF5407}" sibTransId="{91C5ACA7-9F5D-4E17-8062-0EA5BF4FB06C}"/>
    <dgm:cxn modelId="{6185B457-CE06-4FF5-86E3-3F6ADDB2B44A}" type="presOf" srcId="{7D3568F3-ACF4-4E8B-827C-7AAD830C2AE0}" destId="{047C08B5-F41D-4085-ADA3-9DD69805CB0A}" srcOrd="0" destOrd="0" presId="urn:microsoft.com/office/officeart/2005/8/layout/chevron1"/>
    <dgm:cxn modelId="{A6B7AB6B-0948-450C-801A-DDDF3E2D8B1E}" type="presOf" srcId="{D52C44BE-6D5C-4747-BCA8-89AB750A005C}" destId="{E93F20A6-C290-4141-8FF5-0193FD6C24E4}" srcOrd="0" destOrd="0" presId="urn:microsoft.com/office/officeart/2005/8/layout/chevron1"/>
    <dgm:cxn modelId="{F6C23294-B783-4B50-9064-BCD22210411F}" type="presOf" srcId="{C5319CE6-2F91-4F7F-AB3F-56427EF850A9}" destId="{6B60E169-0DB8-4173-97F8-60653AFC4C76}" srcOrd="0" destOrd="0" presId="urn:microsoft.com/office/officeart/2005/8/layout/chevron1"/>
    <dgm:cxn modelId="{A6DB2DA2-DD94-4D58-831A-BEAE1C79424A}" type="presOf" srcId="{09D35DB0-1794-43BA-A7EB-72DD34E6D58B}" destId="{5DB0B918-7174-4E32-9608-B0B23068E5BF}" srcOrd="0" destOrd="0" presId="urn:microsoft.com/office/officeart/2005/8/layout/chevron1"/>
    <dgm:cxn modelId="{F0ADF4A9-D6BD-463C-8011-42B2F0C3229A}" srcId="{7D3568F3-ACF4-4E8B-827C-7AAD830C2AE0}" destId="{C5319CE6-2F91-4F7F-AB3F-56427EF850A9}" srcOrd="0" destOrd="0" parTransId="{8D4B22A6-EEF2-4232-8FD0-B0CC11DBF6B9}" sibTransId="{C38B0B7C-7564-492D-9DFD-E78565F542C6}"/>
    <dgm:cxn modelId="{3CB413C8-EB0A-47BF-929C-ACF4A94AFC95}" srcId="{7D3568F3-ACF4-4E8B-827C-7AAD830C2AE0}" destId="{09D35DB0-1794-43BA-A7EB-72DD34E6D58B}" srcOrd="2" destOrd="0" parTransId="{E4A419BB-064E-40C7-9E5B-F5947DBE70AE}" sibTransId="{850E43C7-CE8A-4165-880B-0CBF8F2FD728}"/>
    <dgm:cxn modelId="{6E3729DA-D921-4471-95C0-E1E796CE2F1A}" type="presParOf" srcId="{047C08B5-F41D-4085-ADA3-9DD69805CB0A}" destId="{6B60E169-0DB8-4173-97F8-60653AFC4C76}" srcOrd="0" destOrd="0" presId="urn:microsoft.com/office/officeart/2005/8/layout/chevron1"/>
    <dgm:cxn modelId="{281F66C6-A88C-4F1C-8ADC-2F6BC61B5AC5}" type="presParOf" srcId="{047C08B5-F41D-4085-ADA3-9DD69805CB0A}" destId="{A256B634-66E8-47E6-951F-4EB7541765BD}" srcOrd="1" destOrd="0" presId="urn:microsoft.com/office/officeart/2005/8/layout/chevron1"/>
    <dgm:cxn modelId="{63699679-D114-406A-9903-17D2EAD0B99A}" type="presParOf" srcId="{047C08B5-F41D-4085-ADA3-9DD69805CB0A}" destId="{E93F20A6-C290-4141-8FF5-0193FD6C24E4}" srcOrd="2" destOrd="0" presId="urn:microsoft.com/office/officeart/2005/8/layout/chevron1"/>
    <dgm:cxn modelId="{24ECDF39-7948-44EB-8A4B-6E03E90FAE36}" type="presParOf" srcId="{047C08B5-F41D-4085-ADA3-9DD69805CB0A}" destId="{DA5BA2ED-084C-4DB4-8041-A69AC3D2EEA0}" srcOrd="3" destOrd="0" presId="urn:microsoft.com/office/officeart/2005/8/layout/chevron1"/>
    <dgm:cxn modelId="{69C4BC6F-BFFD-42A6-92B1-0ED3DD4E5315}" type="presParOf" srcId="{047C08B5-F41D-4085-ADA3-9DD69805CB0A}" destId="{5DB0B918-7174-4E32-9608-B0B23068E5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2173" y="1558733"/>
          <a:ext cx="2647490" cy="1058996"/>
        </a:xfrm>
        <a:prstGeom prst="chevron">
          <a:avLst/>
        </a:prstGeom>
        <a:solidFill>
          <a:srgbClr val="7D6B7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FFFFFF"/>
              </a:solidFill>
              <a:latin typeface="Calibri"/>
              <a:ea typeface="+mn-ea"/>
              <a:cs typeface="+mn-cs"/>
            </a:rPr>
            <a:t>D’après</a:t>
          </a:r>
          <a:r>
            <a:rPr lang="en-US" sz="1400" b="1" kern="1200" dirty="0">
              <a:solidFill>
                <a:srgbClr val="FFFFFF"/>
              </a:solidFill>
              <a:latin typeface="Calibri"/>
              <a:ea typeface="+mn-ea"/>
              <a:cs typeface="+mn-cs"/>
            </a:rPr>
            <a:t> la </a:t>
          </a:r>
          <a:r>
            <a:rPr lang="en-US" sz="1400" b="1" kern="1200" dirty="0" err="1">
              <a:solidFill>
                <a:srgbClr val="FFFFFF"/>
              </a:solidFill>
              <a:latin typeface="Calibri"/>
              <a:ea typeface="+mn-ea"/>
              <a:cs typeface="+mn-cs"/>
            </a:rPr>
            <a:t>loi</a:t>
          </a:r>
          <a:r>
            <a:rPr lang="en-US" sz="1400" b="1" kern="1200" dirty="0">
              <a:solidFill>
                <a:srgbClr val="FFFFFF"/>
              </a:solidFill>
              <a:latin typeface="Calibri"/>
              <a:ea typeface="+mn-ea"/>
              <a:cs typeface="+mn-cs"/>
            </a:rPr>
            <a:t> </a:t>
          </a:r>
          <a:r>
            <a:rPr lang="en-US" sz="1400" b="1" kern="1200" dirty="0" err="1">
              <a:solidFill>
                <a:srgbClr val="FFFFFF"/>
              </a:solidFill>
              <a:latin typeface="Calibri"/>
              <a:ea typeface="+mn-ea"/>
              <a:cs typeface="+mn-cs"/>
            </a:rPr>
            <a:t>modifiée</a:t>
          </a:r>
          <a:r>
            <a:rPr lang="en-US" sz="1400" b="1" kern="1200" dirty="0">
              <a:solidFill>
                <a:srgbClr val="FFFFFF"/>
              </a:solidFill>
              <a:latin typeface="Calibri"/>
              <a:ea typeface="+mn-ea"/>
              <a:cs typeface="+mn-cs"/>
            </a:rPr>
            <a:t> du 2 </a:t>
          </a:r>
          <a:r>
            <a:rPr lang="en-US" sz="1400" b="1" kern="1200" dirty="0" err="1">
              <a:solidFill>
                <a:srgbClr val="FFFFFF"/>
              </a:solidFill>
              <a:latin typeface="Calibri"/>
              <a:ea typeface="+mn-ea"/>
              <a:cs typeface="+mn-cs"/>
            </a:rPr>
            <a:t>août</a:t>
          </a:r>
          <a:r>
            <a:rPr lang="en-US" sz="1400" b="1" kern="1200" dirty="0">
              <a:solidFill>
                <a:srgbClr val="FFFFFF"/>
              </a:solidFill>
              <a:latin typeface="Calibri"/>
              <a:ea typeface="+mn-ea"/>
              <a:cs typeface="+mn-cs"/>
            </a:rPr>
            <a:t> 2002</a:t>
          </a:r>
          <a:endParaRPr lang="en-US" sz="1400" b="1" kern="1200" dirty="0">
            <a:solidFill>
              <a:srgbClr val="FFFFFF"/>
            </a:solidFill>
          </a:endParaRPr>
        </a:p>
      </dsp:txBody>
      <dsp:txXfrm>
        <a:off x="531671" y="1558733"/>
        <a:ext cx="1588494" cy="1058996"/>
      </dsp:txXfrm>
    </dsp:sp>
    <dsp:sp modelId="{E93F20A6-C290-4141-8FF5-0193FD6C24E4}">
      <dsp:nvSpPr>
        <dsp:cNvPr id="0" name=""/>
        <dsp:cNvSpPr/>
      </dsp:nvSpPr>
      <dsp:spPr>
        <a:xfrm>
          <a:off x="2384914" y="1558733"/>
          <a:ext cx="2647490" cy="1058996"/>
        </a:xfrm>
        <a:prstGeom prst="chevron">
          <a:avLst/>
        </a:prstGeom>
        <a:solidFill>
          <a:srgbClr val="7995A3"/>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FFFF"/>
              </a:solidFill>
              <a:latin typeface="Calibri"/>
              <a:ea typeface="+mn-ea"/>
              <a:cs typeface="+mn-cs"/>
            </a:rPr>
            <a:t>D’après les instances européennes</a:t>
          </a:r>
          <a:endParaRPr lang="fr-FR" sz="1400" b="1" kern="1200" dirty="0">
            <a:solidFill>
              <a:srgbClr val="FFFFFF"/>
            </a:solidFill>
          </a:endParaRPr>
        </a:p>
      </dsp:txBody>
      <dsp:txXfrm>
        <a:off x="2914412" y="1558733"/>
        <a:ext cx="1588494" cy="1058996"/>
      </dsp:txXfrm>
    </dsp:sp>
    <dsp:sp modelId="{5DB0B918-7174-4E32-9608-B0B23068E5BF}">
      <dsp:nvSpPr>
        <dsp:cNvPr id="0" name=""/>
        <dsp:cNvSpPr/>
      </dsp:nvSpPr>
      <dsp:spPr>
        <a:xfrm>
          <a:off x="4767656" y="1558733"/>
          <a:ext cx="2647490" cy="1058996"/>
        </a:xfrm>
        <a:prstGeom prst="chevron">
          <a:avLst/>
        </a:prstGeom>
        <a:solidFill>
          <a:srgbClr val="B0A692"/>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altLang="en-US" sz="1400" b="1" kern="1200" dirty="0">
              <a:solidFill>
                <a:srgbClr val="FFFFFF"/>
              </a:solidFill>
              <a:latin typeface="Calibri"/>
              <a:ea typeface="+mn-ea"/>
              <a:cs typeface="+mn-cs"/>
            </a:rPr>
            <a:t>Depuis la loi du 1</a:t>
          </a:r>
          <a:r>
            <a:rPr lang="fr-FR" altLang="en-US" sz="1400" b="1" kern="1200" baseline="30000" dirty="0">
              <a:solidFill>
                <a:srgbClr val="FFFFFF"/>
              </a:solidFill>
              <a:latin typeface="Calibri"/>
              <a:ea typeface="+mn-ea"/>
              <a:cs typeface="+mn-cs"/>
            </a:rPr>
            <a:t>er</a:t>
          </a:r>
          <a:r>
            <a:rPr lang="fr-FR" altLang="en-US" sz="1400" b="1" kern="1200" dirty="0">
              <a:solidFill>
                <a:srgbClr val="FFFFFF"/>
              </a:solidFill>
              <a:latin typeface="Calibri"/>
              <a:ea typeface="+mn-ea"/>
              <a:cs typeface="+mn-cs"/>
            </a:rPr>
            <a:t> août 2018</a:t>
          </a:r>
          <a:endParaRPr lang="fr-FR" altLang="en-US" sz="1400" b="1" kern="1200" dirty="0">
            <a:solidFill>
              <a:srgbClr val="FFFFFF"/>
            </a:solidFill>
          </a:endParaRPr>
        </a:p>
      </dsp:txBody>
      <dsp:txXfrm>
        <a:off x="5297154" y="1558733"/>
        <a:ext cx="1588494" cy="10589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solidFill>
          <a:srgbClr val="7D6B71"/>
        </a:solid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rgbClr val="FFFFFF"/>
              </a:solidFill>
              <a:latin typeface="Calibri"/>
              <a:ea typeface="+mn-ea"/>
              <a:cs typeface="+mn-cs"/>
            </a:rPr>
            <a:t>Cas</a:t>
          </a:r>
          <a:r>
            <a:rPr lang="en-US" sz="1050" b="1" kern="1200" dirty="0">
              <a:solidFill>
                <a:srgbClr val="FFFFFF"/>
              </a:solidFill>
              <a:latin typeface="Calibri"/>
              <a:ea typeface="+mn-ea"/>
              <a:cs typeface="+mn-cs"/>
            </a:rPr>
            <a:t> de </a:t>
          </a:r>
          <a:r>
            <a:rPr lang="en-US" sz="1050" b="1" kern="1200" dirty="0" err="1">
              <a:solidFill>
                <a:srgbClr val="FFFFFF"/>
              </a:solidFill>
              <a:latin typeface="Calibri"/>
              <a:ea typeface="+mn-ea"/>
              <a:cs typeface="+mn-cs"/>
            </a:rPr>
            <a:t>licéité</a:t>
          </a:r>
          <a:endParaRPr lang="en-US" sz="1050" b="1" kern="1200" dirty="0">
            <a:solidFill>
              <a:srgbClr val="FFFFFF"/>
            </a:solidFill>
            <a:latin typeface="Calibri"/>
            <a:ea typeface="+mn-ea"/>
            <a:cs typeface="+mn-cs"/>
          </a:endParaRPr>
        </a:p>
      </dsp:txBody>
      <dsp:txXfrm>
        <a:off x="361537" y="0"/>
        <a:ext cx="1104767" cy="720080"/>
      </dsp:txXfrm>
    </dsp:sp>
    <dsp:sp modelId="{E93F20A6-C290-4141-8FF5-0193FD6C24E4}">
      <dsp:nvSpPr>
        <dsp:cNvPr id="0" name=""/>
        <dsp:cNvSpPr/>
      </dsp:nvSpPr>
      <dsp:spPr>
        <a:xfrm>
          <a:off x="1643860"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latin typeface="Calibri"/>
              <a:ea typeface="+mn-ea"/>
              <a:cs typeface="+mn-cs"/>
            </a:rPr>
            <a:t>Obligations d’information</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Demande d’avis &amp; droit de réclamation</a:t>
          </a:r>
        </a:p>
      </dsp:txBody>
      <dsp:txXfrm>
        <a:off x="3646262" y="0"/>
        <a:ext cx="1104767" cy="720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solidFill>
          <a:srgbClr val="7D6B71"/>
        </a:solid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rgbClr val="FFFFFF"/>
              </a:solidFill>
              <a:latin typeface="Calibri"/>
              <a:ea typeface="+mn-ea"/>
              <a:cs typeface="+mn-cs"/>
            </a:rPr>
            <a:t>Cas</a:t>
          </a:r>
          <a:r>
            <a:rPr lang="en-US" sz="1050" b="1" kern="1200" dirty="0">
              <a:solidFill>
                <a:srgbClr val="FFFFFF"/>
              </a:solidFill>
              <a:latin typeface="Calibri"/>
              <a:ea typeface="+mn-ea"/>
              <a:cs typeface="+mn-cs"/>
            </a:rPr>
            <a:t> de </a:t>
          </a:r>
          <a:r>
            <a:rPr lang="en-US" sz="1050" b="1" kern="1200" dirty="0" err="1">
              <a:solidFill>
                <a:srgbClr val="FFFFFF"/>
              </a:solidFill>
              <a:latin typeface="Calibri"/>
              <a:ea typeface="+mn-ea"/>
              <a:cs typeface="+mn-cs"/>
            </a:rPr>
            <a:t>licéité</a:t>
          </a:r>
          <a:endParaRPr lang="en-US" sz="1050" b="1" kern="1200" dirty="0">
            <a:solidFill>
              <a:srgbClr val="FFFFFF"/>
            </a:solidFill>
            <a:latin typeface="Calibri"/>
            <a:ea typeface="+mn-ea"/>
            <a:cs typeface="+mn-cs"/>
          </a:endParaRPr>
        </a:p>
      </dsp:txBody>
      <dsp:txXfrm>
        <a:off x="361537" y="0"/>
        <a:ext cx="1104767" cy="720080"/>
      </dsp:txXfrm>
    </dsp:sp>
    <dsp:sp modelId="{E93F20A6-C290-4141-8FF5-0193FD6C24E4}">
      <dsp:nvSpPr>
        <dsp:cNvPr id="0" name=""/>
        <dsp:cNvSpPr/>
      </dsp:nvSpPr>
      <dsp:spPr>
        <a:xfrm>
          <a:off x="1643860"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latin typeface="Calibri"/>
              <a:ea typeface="+mn-ea"/>
              <a:cs typeface="+mn-cs"/>
            </a:rPr>
            <a:t>Obligations d’information</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Demande d’avis &amp; droit de réclamation</a:t>
          </a:r>
        </a:p>
      </dsp:txBody>
      <dsp:txXfrm>
        <a:off x="3646262" y="0"/>
        <a:ext cx="1104767" cy="720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D9DA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accent1"/>
              </a:solidFill>
              <a:latin typeface="Calibri"/>
              <a:ea typeface="+mn-ea"/>
              <a:cs typeface="+mn-cs"/>
            </a:rPr>
            <a:t>Cas</a:t>
          </a:r>
          <a:r>
            <a:rPr lang="en-US" sz="1050" b="1" kern="1200" dirty="0">
              <a:solidFill>
                <a:schemeClr val="accent1"/>
              </a:solidFill>
              <a:latin typeface="Calibri"/>
              <a:ea typeface="+mn-ea"/>
              <a:cs typeface="+mn-cs"/>
            </a:rPr>
            <a:t> de </a:t>
          </a:r>
          <a:r>
            <a:rPr lang="en-US" sz="1050" b="1" kern="1200" dirty="0" err="1">
              <a:solidFill>
                <a:schemeClr val="accent1"/>
              </a:solidFill>
              <a:latin typeface="Calibri"/>
              <a:ea typeface="+mn-ea"/>
              <a:cs typeface="+mn-cs"/>
            </a:rPr>
            <a:t>licéité</a:t>
          </a:r>
          <a:endParaRPr lang="en-US" sz="1050" b="1" kern="1200" dirty="0">
            <a:solidFill>
              <a:schemeClr val="accent1"/>
            </a:solidFill>
            <a:latin typeface="Calibri"/>
            <a:ea typeface="+mn-ea"/>
            <a:cs typeface="+mn-cs"/>
          </a:endParaRP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FFFFFF"/>
              </a:solidFill>
              <a:latin typeface="Calibri"/>
              <a:ea typeface="+mn-ea"/>
              <a:cs typeface="+mn-cs"/>
            </a:rPr>
            <a:t>Obligations d’information</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Demande d’avis &amp; droit de réclamation</a:t>
          </a:r>
        </a:p>
      </dsp:txBody>
      <dsp:txXfrm>
        <a:off x="3646262" y="0"/>
        <a:ext cx="1104767" cy="720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D9DA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accent1"/>
              </a:solidFill>
              <a:latin typeface="Calibri"/>
              <a:ea typeface="+mn-ea"/>
              <a:cs typeface="+mn-cs"/>
            </a:rPr>
            <a:t>Cas</a:t>
          </a:r>
          <a:r>
            <a:rPr lang="en-US" sz="1050" b="1" kern="1200" dirty="0">
              <a:solidFill>
                <a:schemeClr val="accent1"/>
              </a:solidFill>
              <a:latin typeface="Calibri"/>
              <a:ea typeface="+mn-ea"/>
              <a:cs typeface="+mn-cs"/>
            </a:rPr>
            <a:t> de </a:t>
          </a:r>
          <a:r>
            <a:rPr lang="en-US" sz="1050" b="1" kern="1200" dirty="0" err="1">
              <a:solidFill>
                <a:schemeClr val="accent1"/>
              </a:solidFill>
              <a:latin typeface="Calibri"/>
              <a:ea typeface="+mn-ea"/>
              <a:cs typeface="+mn-cs"/>
            </a:rPr>
            <a:t>licéité</a:t>
          </a:r>
          <a:endParaRPr lang="en-US" sz="1050" b="1" kern="1200" dirty="0">
            <a:solidFill>
              <a:schemeClr val="accent1"/>
            </a:solidFill>
            <a:latin typeface="Calibri"/>
            <a:ea typeface="+mn-ea"/>
            <a:cs typeface="+mn-cs"/>
          </a:endParaRP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FFFFFF"/>
              </a:solidFill>
              <a:latin typeface="Calibri"/>
              <a:ea typeface="+mn-ea"/>
              <a:cs typeface="+mn-cs"/>
            </a:rPr>
            <a:t>Obligations d’information</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Demande d’avis &amp; droit de réclamation</a:t>
          </a:r>
        </a:p>
      </dsp:txBody>
      <dsp:txXfrm>
        <a:off x="3646262" y="0"/>
        <a:ext cx="1104767" cy="7200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D9DA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accent1"/>
              </a:solidFill>
              <a:latin typeface="Calibri"/>
              <a:ea typeface="+mn-ea"/>
              <a:cs typeface="+mn-cs"/>
            </a:rPr>
            <a:t>Cas</a:t>
          </a:r>
          <a:r>
            <a:rPr lang="en-US" sz="1050" b="1" kern="1200" dirty="0">
              <a:solidFill>
                <a:schemeClr val="accent1"/>
              </a:solidFill>
              <a:latin typeface="Calibri"/>
              <a:ea typeface="+mn-ea"/>
              <a:cs typeface="+mn-cs"/>
            </a:rPr>
            <a:t> de </a:t>
          </a:r>
          <a:r>
            <a:rPr lang="en-US" sz="1050" b="1" kern="1200" dirty="0" err="1">
              <a:solidFill>
                <a:schemeClr val="accent1"/>
              </a:solidFill>
              <a:latin typeface="Calibri"/>
              <a:ea typeface="+mn-ea"/>
              <a:cs typeface="+mn-cs"/>
            </a:rPr>
            <a:t>licéité</a:t>
          </a:r>
          <a:endParaRPr lang="en-US" sz="1050" kern="1200" dirty="0">
            <a:solidFill>
              <a:schemeClr val="bg1"/>
            </a:solidFill>
            <a:latin typeface="Calibri"/>
            <a:ea typeface="+mn-ea"/>
            <a:cs typeface="+mn-cs"/>
          </a:endParaRP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a:solidFill>
                <a:srgbClr val="FFFFFF"/>
              </a:solidFill>
              <a:latin typeface="Calibri"/>
              <a:ea typeface="+mn-ea"/>
              <a:cs typeface="+mn-cs"/>
            </a:rPr>
            <a:t>Obligations d’information</a:t>
          </a:r>
          <a:endParaRPr lang="fr-FR" sz="1050" b="1" kern="1200" dirty="0">
            <a:solidFill>
              <a:schemeClr val="bg1"/>
            </a:solidFill>
            <a:latin typeface="Calibri"/>
            <a:ea typeface="+mn-ea"/>
            <a:cs typeface="+mn-cs"/>
          </a:endParaRPr>
        </a:p>
      </dsp:txBody>
      <dsp:txXfrm>
        <a:off x="2003900" y="0"/>
        <a:ext cx="1104767" cy="720080"/>
      </dsp:txXfrm>
    </dsp:sp>
    <dsp:sp modelId="{5DB0B918-7174-4E32-9608-B0B23068E5BF}">
      <dsp:nvSpPr>
        <dsp:cNvPr id="0" name=""/>
        <dsp:cNvSpPr/>
      </dsp:nvSpPr>
      <dsp:spPr>
        <a:xfrm>
          <a:off x="3286222" y="0"/>
          <a:ext cx="1824847" cy="720080"/>
        </a:xfrm>
        <a:prstGeom prst="chevron">
          <a:avLst/>
        </a:prstGeom>
        <a:solidFill>
          <a:srgbClr val="B0A692"/>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rgbClr val="FFFFFF"/>
              </a:solidFill>
              <a:latin typeface="Calibri"/>
              <a:ea typeface="+mn-ea"/>
              <a:cs typeface="+mn-cs"/>
            </a:rPr>
            <a:t>Demande d’avis &amp; droit de réclamation</a:t>
          </a:r>
        </a:p>
      </dsp:txBody>
      <dsp:txXfrm>
        <a:off x="3646262" y="0"/>
        <a:ext cx="1104767" cy="7200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D9DA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accent1"/>
              </a:solidFill>
              <a:latin typeface="Calibri"/>
              <a:ea typeface="+mn-ea"/>
              <a:cs typeface="+mn-cs"/>
            </a:rPr>
            <a:t>Cas</a:t>
          </a:r>
          <a:r>
            <a:rPr lang="en-US" sz="1050" b="1" kern="1200" dirty="0">
              <a:solidFill>
                <a:schemeClr val="accent1"/>
              </a:solidFill>
              <a:latin typeface="Calibri"/>
              <a:ea typeface="+mn-ea"/>
              <a:cs typeface="+mn-cs"/>
            </a:rPr>
            <a:t> de </a:t>
          </a:r>
          <a:r>
            <a:rPr lang="en-US" sz="1050" b="1" kern="1200" dirty="0" err="1">
              <a:solidFill>
                <a:schemeClr val="accent1"/>
              </a:solidFill>
              <a:latin typeface="Calibri"/>
              <a:ea typeface="+mn-ea"/>
              <a:cs typeface="+mn-cs"/>
            </a:rPr>
            <a:t>licéité</a:t>
          </a:r>
          <a:endParaRPr lang="en-US" sz="1050" kern="1200" dirty="0">
            <a:solidFill>
              <a:schemeClr val="bg1"/>
            </a:solidFill>
            <a:latin typeface="Calibri"/>
            <a:ea typeface="+mn-ea"/>
            <a:cs typeface="+mn-cs"/>
          </a:endParaRP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a:solidFill>
                <a:srgbClr val="FFFFFF"/>
              </a:solidFill>
              <a:latin typeface="Calibri"/>
              <a:ea typeface="+mn-ea"/>
              <a:cs typeface="+mn-cs"/>
            </a:rPr>
            <a:t>Obligations d’information</a:t>
          </a:r>
          <a:endParaRPr lang="fr-FR" sz="1050" b="1" kern="1200" dirty="0">
            <a:solidFill>
              <a:schemeClr val="bg1"/>
            </a:solidFill>
            <a:latin typeface="Calibri"/>
            <a:ea typeface="+mn-ea"/>
            <a:cs typeface="+mn-cs"/>
          </a:endParaRPr>
        </a:p>
      </dsp:txBody>
      <dsp:txXfrm>
        <a:off x="2003900" y="0"/>
        <a:ext cx="1104767" cy="720080"/>
      </dsp:txXfrm>
    </dsp:sp>
    <dsp:sp modelId="{5DB0B918-7174-4E32-9608-B0B23068E5BF}">
      <dsp:nvSpPr>
        <dsp:cNvPr id="0" name=""/>
        <dsp:cNvSpPr/>
      </dsp:nvSpPr>
      <dsp:spPr>
        <a:xfrm>
          <a:off x="3286222" y="0"/>
          <a:ext cx="1824847" cy="720080"/>
        </a:xfrm>
        <a:prstGeom prst="chevron">
          <a:avLst/>
        </a:prstGeom>
        <a:solidFill>
          <a:srgbClr val="B0A692"/>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rgbClr val="FFFFFF"/>
              </a:solidFill>
              <a:latin typeface="Calibri"/>
              <a:ea typeface="+mn-ea"/>
              <a:cs typeface="+mn-cs"/>
            </a:rPr>
            <a:t>Demande d’avis &amp; droit de réclamation</a:t>
          </a:r>
        </a:p>
      </dsp:txBody>
      <dsp:txXfrm>
        <a:off x="3646262" y="0"/>
        <a:ext cx="1104767" cy="720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F20A6-C290-4141-8FF5-0193FD6C24E4}">
      <dsp:nvSpPr>
        <dsp:cNvPr id="0" name=""/>
        <dsp:cNvSpPr/>
      </dsp:nvSpPr>
      <dsp:spPr>
        <a:xfrm>
          <a:off x="1983" y="1317001"/>
          <a:ext cx="2415994" cy="966397"/>
        </a:xfrm>
        <a:prstGeom prst="chevron">
          <a:avLst/>
        </a:prstGeom>
        <a:solidFill>
          <a:srgbClr val="7D6B7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FFFFFF"/>
              </a:solidFill>
              <a:latin typeface="Calibri"/>
              <a:ea typeface="+mn-ea"/>
              <a:cs typeface="+mn-cs"/>
            </a:rPr>
            <a:t>Vidéo</a:t>
          </a:r>
          <a:r>
            <a:rPr lang="en-US" sz="1400" b="1" kern="1200" dirty="0">
              <a:solidFill>
                <a:srgbClr val="FFFFFF"/>
              </a:solidFill>
              <a:latin typeface="Calibri"/>
              <a:ea typeface="+mn-ea"/>
              <a:cs typeface="+mn-cs"/>
            </a:rPr>
            <a:t> surveillance</a:t>
          </a:r>
          <a:endParaRPr lang="fr-FR" sz="1400" b="1" kern="1200" dirty="0">
            <a:solidFill>
              <a:srgbClr val="FFFFFF"/>
            </a:solidFill>
          </a:endParaRPr>
        </a:p>
      </dsp:txBody>
      <dsp:txXfrm>
        <a:off x="485182" y="1317001"/>
        <a:ext cx="1449597" cy="966397"/>
      </dsp:txXfrm>
    </dsp:sp>
    <dsp:sp modelId="{BBC6D51D-6DB8-4265-BFA9-C19255113CBA}">
      <dsp:nvSpPr>
        <dsp:cNvPr id="0" name=""/>
        <dsp:cNvSpPr/>
      </dsp:nvSpPr>
      <dsp:spPr>
        <a:xfrm>
          <a:off x="2176378" y="1317001"/>
          <a:ext cx="2415994" cy="966397"/>
        </a:xfrm>
        <a:prstGeom prst="chevron">
          <a:avLst/>
        </a:prstGeom>
        <a:solidFill>
          <a:schemeClr val="tx2">
            <a:lumMod val="60000"/>
            <a:lumOff val="40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FFFF"/>
              </a:solidFill>
            </a:rPr>
            <a:t>Surveillance des outils informatiques</a:t>
          </a:r>
        </a:p>
      </dsp:txBody>
      <dsp:txXfrm>
        <a:off x="2659577" y="1317001"/>
        <a:ext cx="1449597" cy="966397"/>
      </dsp:txXfrm>
    </dsp:sp>
    <dsp:sp modelId="{CFC2FCBB-CD41-46C9-B779-23A4623F2DA0}">
      <dsp:nvSpPr>
        <dsp:cNvPr id="0" name=""/>
        <dsp:cNvSpPr/>
      </dsp:nvSpPr>
      <dsp:spPr>
        <a:xfrm>
          <a:off x="4350773" y="1317001"/>
          <a:ext cx="2415994" cy="966397"/>
        </a:xfrm>
        <a:prstGeom prst="chevron">
          <a:avLst/>
        </a:prstGeom>
        <a:solidFill>
          <a:schemeClr val="accent1">
            <a:lumMod val="40000"/>
            <a:lumOff val="60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FFFF"/>
              </a:solidFill>
            </a:rPr>
            <a:t>Accès aux locaux &amp; contrôle des horaires</a:t>
          </a:r>
        </a:p>
      </dsp:txBody>
      <dsp:txXfrm>
        <a:off x="4833972" y="1317001"/>
        <a:ext cx="1449597" cy="9663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F20A6-C290-4141-8FF5-0193FD6C24E4}">
      <dsp:nvSpPr>
        <dsp:cNvPr id="0" name=""/>
        <dsp:cNvSpPr/>
      </dsp:nvSpPr>
      <dsp:spPr>
        <a:xfrm>
          <a:off x="1983" y="1411321"/>
          <a:ext cx="2415994" cy="966397"/>
        </a:xfrm>
        <a:prstGeom prst="chevron">
          <a:avLst/>
        </a:prstGeom>
        <a:solidFill>
          <a:schemeClr val="accent4">
            <a:lumMod val="60000"/>
            <a:lumOff val="40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FFFF"/>
              </a:solidFill>
            </a:rPr>
            <a:t>Géolocalisation</a:t>
          </a:r>
        </a:p>
      </dsp:txBody>
      <dsp:txXfrm>
        <a:off x="485182" y="1411321"/>
        <a:ext cx="1449597" cy="966397"/>
      </dsp:txXfrm>
    </dsp:sp>
    <dsp:sp modelId="{B7AEB38E-9E0F-478E-8054-9D80F0744CD2}">
      <dsp:nvSpPr>
        <dsp:cNvPr id="0" name=""/>
        <dsp:cNvSpPr/>
      </dsp:nvSpPr>
      <dsp:spPr>
        <a:xfrm>
          <a:off x="2176378" y="1411321"/>
          <a:ext cx="2415994" cy="966397"/>
        </a:xfrm>
        <a:prstGeom prst="chevron">
          <a:avLst/>
        </a:prstGeom>
        <a:solidFill>
          <a:schemeClr val="accent5"/>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altLang="en-US" sz="1400" b="1" kern="1200" dirty="0">
              <a:solidFill>
                <a:srgbClr val="FFFFFF"/>
              </a:solidFill>
            </a:rPr>
            <a:t>Conversations téléphoniques</a:t>
          </a:r>
          <a:endParaRPr lang="fr-FR" sz="1400" b="1" kern="1200" dirty="0">
            <a:solidFill>
              <a:srgbClr val="FFFFFF"/>
            </a:solidFill>
          </a:endParaRPr>
        </a:p>
      </dsp:txBody>
      <dsp:txXfrm>
        <a:off x="2659577" y="1411321"/>
        <a:ext cx="1449597" cy="966397"/>
      </dsp:txXfrm>
    </dsp:sp>
    <dsp:sp modelId="{8A4A555E-0975-4688-B8FD-8D868C1ED97D}">
      <dsp:nvSpPr>
        <dsp:cNvPr id="0" name=""/>
        <dsp:cNvSpPr/>
      </dsp:nvSpPr>
      <dsp:spPr>
        <a:xfrm>
          <a:off x="4350773" y="1411321"/>
          <a:ext cx="2415994" cy="966397"/>
        </a:xfrm>
        <a:prstGeom prst="chevron">
          <a:avLst/>
        </a:prstGeom>
        <a:solidFill>
          <a:schemeClr val="accent5">
            <a:lumMod val="50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FFFF"/>
              </a:solidFill>
            </a:rPr>
            <a:t>Biométrie</a:t>
          </a:r>
        </a:p>
      </dsp:txBody>
      <dsp:txXfrm>
        <a:off x="4833972" y="1411321"/>
        <a:ext cx="1449597" cy="9663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solidFill>
          <a:srgbClr val="7D6B71"/>
        </a:solid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FFFFFF"/>
              </a:solidFill>
              <a:latin typeface="Calibri"/>
              <a:ea typeface="+mn-ea"/>
              <a:cs typeface="+mn-cs"/>
            </a:rPr>
            <a:t>Vidéo</a:t>
          </a:r>
          <a:endParaRPr lang="en-US" sz="1000" b="1" kern="1200" dirty="0">
            <a:solidFill>
              <a:srgbClr val="FFFFFF"/>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FFFFFF"/>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tabLst>
              <a:tab pos="809625" algn="l"/>
            </a:tabLst>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solidFill>
          <a:srgbClr val="7D6B71"/>
        </a:solid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FFFFFF"/>
              </a:solidFill>
              <a:latin typeface="Calibri"/>
              <a:ea typeface="+mn-ea"/>
              <a:cs typeface="+mn-cs"/>
            </a:rPr>
            <a:t>Vidéo</a:t>
          </a:r>
          <a:endParaRPr lang="en-US" sz="1000" b="1" kern="1200" dirty="0">
            <a:solidFill>
              <a:srgbClr val="FFFFFF"/>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FFFFFF"/>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solidFill>
          <a:srgbClr val="7D6B71"/>
        </a:solid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rgbClr val="FFFFFF"/>
              </a:solidFill>
              <a:latin typeface="Calibri"/>
              <a:ea typeface="+mn-ea"/>
              <a:cs typeface="+mn-cs"/>
            </a:rPr>
            <a:t>D’après</a:t>
          </a:r>
          <a:r>
            <a:rPr lang="en-US" sz="1050" b="1" kern="1200" dirty="0">
              <a:solidFill>
                <a:srgbClr val="FFFFFF"/>
              </a:solidFill>
              <a:latin typeface="Calibri"/>
              <a:ea typeface="+mn-ea"/>
              <a:cs typeface="+mn-cs"/>
            </a:rPr>
            <a:t> la </a:t>
          </a:r>
          <a:r>
            <a:rPr lang="en-US" sz="1050" b="1" kern="1200" dirty="0" err="1">
              <a:solidFill>
                <a:srgbClr val="FFFFFF"/>
              </a:solidFill>
              <a:latin typeface="Calibri"/>
              <a:ea typeface="+mn-ea"/>
              <a:cs typeface="+mn-cs"/>
            </a:rPr>
            <a:t>loi</a:t>
          </a:r>
          <a:r>
            <a:rPr lang="en-US" sz="1050" b="1" kern="1200" dirty="0">
              <a:solidFill>
                <a:srgbClr val="FFFFFF"/>
              </a:solidFill>
              <a:latin typeface="Calibri"/>
              <a:ea typeface="+mn-ea"/>
              <a:cs typeface="+mn-cs"/>
            </a:rPr>
            <a:t> </a:t>
          </a:r>
          <a:r>
            <a:rPr lang="en-US" sz="1050" b="1" kern="1200" dirty="0" err="1">
              <a:solidFill>
                <a:srgbClr val="FFFFFF"/>
              </a:solidFill>
              <a:latin typeface="Calibri"/>
              <a:ea typeface="+mn-ea"/>
              <a:cs typeface="+mn-cs"/>
            </a:rPr>
            <a:t>modifiée</a:t>
          </a:r>
          <a:r>
            <a:rPr lang="en-US" sz="1050" b="1" kern="1200" dirty="0">
              <a:solidFill>
                <a:srgbClr val="FFFFFF"/>
              </a:solidFill>
              <a:latin typeface="Calibri"/>
              <a:ea typeface="+mn-ea"/>
              <a:cs typeface="+mn-cs"/>
            </a:rPr>
            <a:t> du 2 </a:t>
          </a:r>
          <a:r>
            <a:rPr lang="en-US" sz="1050" b="1" kern="1200" dirty="0" err="1">
              <a:solidFill>
                <a:srgbClr val="FFFFFF"/>
              </a:solidFill>
              <a:latin typeface="Calibri"/>
              <a:ea typeface="+mn-ea"/>
              <a:cs typeface="+mn-cs"/>
            </a:rPr>
            <a:t>août</a:t>
          </a:r>
          <a:r>
            <a:rPr lang="en-US" sz="1050" b="1" kern="1200" dirty="0">
              <a:solidFill>
                <a:srgbClr val="FFFFFF"/>
              </a:solidFill>
              <a:latin typeface="Calibri"/>
              <a:ea typeface="+mn-ea"/>
              <a:cs typeface="+mn-cs"/>
            </a:rPr>
            <a:t> 2002 </a:t>
          </a:r>
        </a:p>
      </dsp:txBody>
      <dsp:txXfrm>
        <a:off x="361537" y="0"/>
        <a:ext cx="1104767" cy="720080"/>
      </dsp:txXfrm>
    </dsp:sp>
    <dsp:sp modelId="{E93F20A6-C290-4141-8FF5-0193FD6C24E4}">
      <dsp:nvSpPr>
        <dsp:cNvPr id="0" name=""/>
        <dsp:cNvSpPr/>
      </dsp:nvSpPr>
      <dsp:spPr>
        <a:xfrm>
          <a:off x="1643860"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latin typeface="Calibri"/>
              <a:ea typeface="+mn-ea"/>
              <a:cs typeface="+mn-cs"/>
            </a:rPr>
            <a:t>D’après les instances européennes</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Depuis la loi du 1</a:t>
          </a:r>
          <a:r>
            <a:rPr lang="fr-FR" altLang="en-US" sz="1050" b="1" kern="1200" baseline="30000" dirty="0">
              <a:solidFill>
                <a:schemeClr val="bg1"/>
              </a:solidFill>
              <a:latin typeface="Calibri"/>
              <a:ea typeface="+mn-ea"/>
              <a:cs typeface="+mn-cs"/>
            </a:rPr>
            <a:t>er</a:t>
          </a:r>
          <a:r>
            <a:rPr lang="fr-FR" altLang="en-US" sz="1050" b="1" kern="1200" dirty="0">
              <a:solidFill>
                <a:schemeClr val="bg1"/>
              </a:solidFill>
              <a:latin typeface="Calibri"/>
              <a:ea typeface="+mn-ea"/>
              <a:cs typeface="+mn-cs"/>
            </a:rPr>
            <a:t> août 2018</a:t>
          </a:r>
        </a:p>
      </dsp:txBody>
      <dsp:txXfrm>
        <a:off x="3646262" y="0"/>
        <a:ext cx="1104767" cy="7200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solidFill>
          <a:schemeClr val="tx2">
            <a:lumMod val="60000"/>
            <a:lumOff val="4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FFFFFF"/>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solidFill>
          <a:schemeClr val="tx2">
            <a:lumMod val="60000"/>
            <a:lumOff val="4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FFFFFF"/>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solidFill>
          <a:schemeClr val="tx2">
            <a:lumMod val="60000"/>
            <a:lumOff val="4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FFFFFF"/>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0104"/>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solidFill>
          <a:schemeClr val="accent2">
            <a:lumMod val="40000"/>
            <a:lumOff val="6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rgbClr val="FFFFFF"/>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solidFill>
          <a:srgbClr val="FFFFFF"/>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solidFill>
          <a:schemeClr val="accent2">
            <a:lumMod val="40000"/>
            <a:lumOff val="6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rgbClr val="FFFFFF"/>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4016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800202"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solidFill>
          <a:schemeClr val="accent4">
            <a:lumMod val="60000"/>
            <a:lumOff val="4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2"/>
              </a:solidFill>
              <a:latin typeface="Calibri"/>
              <a:ea typeface="+mn-ea"/>
              <a:cs typeface="+mn-cs"/>
            </a:rPr>
            <a:t>Géoloca-lisation</a:t>
          </a:r>
          <a:endParaRPr lang="fr-FR" altLang="en-US" sz="1000" b="1" kern="1200" dirty="0">
            <a:solidFill>
              <a:schemeClr val="bg2"/>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solidFill>
          <a:schemeClr val="accent4">
            <a:lumMod val="60000"/>
            <a:lumOff val="4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2"/>
              </a:solidFill>
              <a:latin typeface="Calibri"/>
              <a:ea typeface="+mn-ea"/>
              <a:cs typeface="+mn-cs"/>
            </a:rPr>
            <a:t>Géoloca-lisation</a:t>
          </a:r>
          <a:endParaRPr lang="fr-FR" altLang="en-US" sz="1000" b="1" kern="1200" dirty="0">
            <a:solidFill>
              <a:schemeClr val="bg2"/>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4016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800202"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solidFill>
          <a:schemeClr val="accent5"/>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2"/>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solidFill>
          <a:schemeClr val="accent5"/>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2"/>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Biométrie</a:t>
          </a:r>
        </a:p>
      </dsp:txBody>
      <dsp:txXfrm>
        <a:off x="7427232" y="0"/>
        <a:ext cx="849469" cy="7200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40162"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800202"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solidFill>
          <a:schemeClr val="accent5">
            <a:lumMod val="5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2"/>
              </a:solidFill>
              <a:latin typeface="Calibri"/>
              <a:ea typeface="+mn-ea"/>
              <a:cs typeface="+mn-cs"/>
            </a:rPr>
            <a:t>Biométrie</a:t>
          </a:r>
        </a:p>
      </dsp:txBody>
      <dsp:txXfrm>
        <a:off x="7427232" y="0"/>
        <a:ext cx="849469" cy="720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solidFill>
          <a:srgbClr val="7D6B71"/>
        </a:solid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rgbClr val="FFFFFF"/>
              </a:solidFill>
              <a:latin typeface="Calibri"/>
              <a:ea typeface="+mn-ea"/>
              <a:cs typeface="+mn-cs"/>
            </a:rPr>
            <a:t>D’après</a:t>
          </a:r>
          <a:r>
            <a:rPr lang="en-US" sz="1050" b="1" kern="1200" dirty="0">
              <a:solidFill>
                <a:srgbClr val="FFFFFF"/>
              </a:solidFill>
              <a:latin typeface="Calibri"/>
              <a:ea typeface="+mn-ea"/>
              <a:cs typeface="+mn-cs"/>
            </a:rPr>
            <a:t> la </a:t>
          </a:r>
          <a:r>
            <a:rPr lang="en-US" sz="1050" b="1" kern="1200" dirty="0" err="1">
              <a:solidFill>
                <a:srgbClr val="FFFFFF"/>
              </a:solidFill>
              <a:latin typeface="Calibri"/>
              <a:ea typeface="+mn-ea"/>
              <a:cs typeface="+mn-cs"/>
            </a:rPr>
            <a:t>loi</a:t>
          </a:r>
          <a:r>
            <a:rPr lang="en-US" sz="1050" b="1" kern="1200" dirty="0">
              <a:solidFill>
                <a:srgbClr val="FFFFFF"/>
              </a:solidFill>
              <a:latin typeface="Calibri"/>
              <a:ea typeface="+mn-ea"/>
              <a:cs typeface="+mn-cs"/>
            </a:rPr>
            <a:t> </a:t>
          </a:r>
          <a:r>
            <a:rPr lang="en-US" sz="1050" b="1" kern="1200" dirty="0" err="1">
              <a:solidFill>
                <a:srgbClr val="FFFFFF"/>
              </a:solidFill>
              <a:latin typeface="Calibri"/>
              <a:ea typeface="+mn-ea"/>
              <a:cs typeface="+mn-cs"/>
            </a:rPr>
            <a:t>modifiée</a:t>
          </a:r>
          <a:r>
            <a:rPr lang="en-US" sz="1050" b="1" kern="1200" dirty="0">
              <a:solidFill>
                <a:srgbClr val="FFFFFF"/>
              </a:solidFill>
              <a:latin typeface="Calibri"/>
              <a:ea typeface="+mn-ea"/>
              <a:cs typeface="+mn-cs"/>
            </a:rPr>
            <a:t> du 2 </a:t>
          </a:r>
          <a:r>
            <a:rPr lang="en-US" sz="1050" b="1" kern="1200" dirty="0" err="1">
              <a:solidFill>
                <a:srgbClr val="FFFFFF"/>
              </a:solidFill>
              <a:latin typeface="Calibri"/>
              <a:ea typeface="+mn-ea"/>
              <a:cs typeface="+mn-cs"/>
            </a:rPr>
            <a:t>août</a:t>
          </a:r>
          <a:r>
            <a:rPr lang="en-US" sz="1050" b="1" kern="1200" dirty="0">
              <a:solidFill>
                <a:srgbClr val="FFFFFF"/>
              </a:solidFill>
              <a:latin typeface="Calibri"/>
              <a:ea typeface="+mn-ea"/>
              <a:cs typeface="+mn-cs"/>
            </a:rPr>
            <a:t> 2002 </a:t>
          </a:r>
        </a:p>
      </dsp:txBody>
      <dsp:txXfrm>
        <a:off x="361537" y="0"/>
        <a:ext cx="1104767" cy="720080"/>
      </dsp:txXfrm>
    </dsp:sp>
    <dsp:sp modelId="{E93F20A6-C290-4141-8FF5-0193FD6C24E4}">
      <dsp:nvSpPr>
        <dsp:cNvPr id="0" name=""/>
        <dsp:cNvSpPr/>
      </dsp:nvSpPr>
      <dsp:spPr>
        <a:xfrm>
          <a:off x="1643860"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latin typeface="Calibri"/>
              <a:ea typeface="+mn-ea"/>
              <a:cs typeface="+mn-cs"/>
            </a:rPr>
            <a:t>D’après les instances européennes</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Depuis la loi du 1</a:t>
          </a:r>
          <a:r>
            <a:rPr lang="fr-FR" altLang="en-US" sz="1050" b="1" kern="1200" baseline="30000" dirty="0">
              <a:solidFill>
                <a:schemeClr val="bg1"/>
              </a:solidFill>
              <a:latin typeface="Calibri"/>
              <a:ea typeface="+mn-ea"/>
              <a:cs typeface="+mn-cs"/>
            </a:rPr>
            <a:t>er</a:t>
          </a:r>
          <a:r>
            <a:rPr lang="fr-FR" altLang="en-US" sz="1050" b="1" kern="1200" dirty="0">
              <a:solidFill>
                <a:schemeClr val="bg1"/>
              </a:solidFill>
              <a:latin typeface="Calibri"/>
              <a:ea typeface="+mn-ea"/>
              <a:cs typeface="+mn-cs"/>
            </a:rPr>
            <a:t>  août 2018</a:t>
          </a:r>
        </a:p>
      </dsp:txBody>
      <dsp:txXfrm>
        <a:off x="3646262" y="0"/>
        <a:ext cx="1104767" cy="7200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4219" y="0"/>
          <a:ext cx="1569549"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000104"/>
              </a:solidFill>
              <a:latin typeface="Calibri"/>
              <a:ea typeface="+mn-ea"/>
              <a:cs typeface="+mn-cs"/>
            </a:rPr>
            <a:t>Vidéo</a:t>
          </a:r>
          <a:endParaRPr lang="en-US" sz="1000" b="1" kern="1200" dirty="0">
            <a:solidFill>
              <a:srgbClr val="000104"/>
            </a:solidFill>
            <a:latin typeface="Calibri"/>
            <a:ea typeface="+mn-ea"/>
            <a:cs typeface="+mn-cs"/>
          </a:endParaRPr>
        </a:p>
        <a:p>
          <a:pPr marL="0" lvl="0" indent="0" algn="ctr" defTabSz="444500">
            <a:lnSpc>
              <a:spcPct val="90000"/>
            </a:lnSpc>
            <a:spcBef>
              <a:spcPct val="0"/>
            </a:spcBef>
            <a:spcAft>
              <a:spcPct val="35000"/>
            </a:spcAft>
            <a:buNone/>
          </a:pPr>
          <a:r>
            <a:rPr lang="en-US" sz="1000" b="1" kern="1200" dirty="0">
              <a:solidFill>
                <a:srgbClr val="000104"/>
              </a:solidFill>
              <a:latin typeface="Calibri"/>
              <a:ea typeface="+mn-ea"/>
              <a:cs typeface="+mn-cs"/>
            </a:rPr>
            <a:t>surveillance</a:t>
          </a:r>
        </a:p>
      </dsp:txBody>
      <dsp:txXfrm>
        <a:off x="364259" y="0"/>
        <a:ext cx="849469" cy="720080"/>
      </dsp:txXfrm>
    </dsp:sp>
    <dsp:sp modelId="{E93F20A6-C290-4141-8FF5-0193FD6C24E4}">
      <dsp:nvSpPr>
        <dsp:cNvPr id="0" name=""/>
        <dsp:cNvSpPr/>
      </dsp:nvSpPr>
      <dsp:spPr>
        <a:xfrm>
          <a:off x="141681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Calibri"/>
              <a:ea typeface="+mn-ea"/>
              <a:cs typeface="+mn-cs"/>
            </a:rPr>
            <a:t>Surveillance des outils informatiques</a:t>
          </a:r>
        </a:p>
      </dsp:txBody>
      <dsp:txXfrm>
        <a:off x="1776853" y="0"/>
        <a:ext cx="849469" cy="720080"/>
      </dsp:txXfrm>
    </dsp:sp>
    <dsp:sp modelId="{5DB0B918-7174-4E32-9608-B0B23068E5BF}">
      <dsp:nvSpPr>
        <dsp:cNvPr id="0" name=""/>
        <dsp:cNvSpPr/>
      </dsp:nvSpPr>
      <dsp:spPr>
        <a:xfrm>
          <a:off x="2829408"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Accès aux locaux &amp; contrôle des horaires</a:t>
          </a:r>
        </a:p>
      </dsp:txBody>
      <dsp:txXfrm>
        <a:off x="3189448" y="0"/>
        <a:ext cx="849469" cy="720080"/>
      </dsp:txXfrm>
    </dsp:sp>
    <dsp:sp modelId="{73DAD01B-19CC-441C-81CB-80061BFA217A}">
      <dsp:nvSpPr>
        <dsp:cNvPr id="0" name=""/>
        <dsp:cNvSpPr/>
      </dsp:nvSpPr>
      <dsp:spPr>
        <a:xfrm>
          <a:off x="4242003"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err="1">
              <a:solidFill>
                <a:schemeClr val="bg1"/>
              </a:solidFill>
              <a:latin typeface="Calibri"/>
              <a:ea typeface="+mn-ea"/>
              <a:cs typeface="+mn-cs"/>
            </a:rPr>
            <a:t>Géoloca-lisation</a:t>
          </a:r>
          <a:endParaRPr lang="fr-FR" altLang="en-US" sz="1000" b="1" kern="1200" dirty="0">
            <a:solidFill>
              <a:schemeClr val="bg1"/>
            </a:solidFill>
            <a:latin typeface="Calibri"/>
            <a:ea typeface="+mn-ea"/>
            <a:cs typeface="+mn-cs"/>
          </a:endParaRPr>
        </a:p>
      </dsp:txBody>
      <dsp:txXfrm>
        <a:off x="4602043" y="0"/>
        <a:ext cx="849469" cy="720080"/>
      </dsp:txXfrm>
    </dsp:sp>
    <dsp:sp modelId="{B194F160-B6D3-4012-A463-62FF3A77F806}">
      <dsp:nvSpPr>
        <dsp:cNvPr id="0" name=""/>
        <dsp:cNvSpPr/>
      </dsp:nvSpPr>
      <dsp:spPr>
        <a:xfrm>
          <a:off x="5654597" y="0"/>
          <a:ext cx="1569549"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1"/>
              </a:solidFill>
              <a:latin typeface="Calibri"/>
              <a:ea typeface="+mn-ea"/>
              <a:cs typeface="+mn-cs"/>
            </a:rPr>
            <a:t>Conversations téléphoniques</a:t>
          </a:r>
        </a:p>
      </dsp:txBody>
      <dsp:txXfrm>
        <a:off x="6014637" y="0"/>
        <a:ext cx="849469" cy="720080"/>
      </dsp:txXfrm>
    </dsp:sp>
    <dsp:sp modelId="{65BFAC9C-6697-427C-A9B1-D0D039BC6F41}">
      <dsp:nvSpPr>
        <dsp:cNvPr id="0" name=""/>
        <dsp:cNvSpPr/>
      </dsp:nvSpPr>
      <dsp:spPr>
        <a:xfrm>
          <a:off x="7067192" y="0"/>
          <a:ext cx="1569549" cy="720080"/>
        </a:xfrm>
        <a:prstGeom prst="chevron">
          <a:avLst/>
        </a:prstGeom>
        <a:solidFill>
          <a:schemeClr val="accent5">
            <a:lumMod val="50000"/>
          </a:schemeClr>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altLang="en-US" sz="1000" b="1" kern="1200" dirty="0">
              <a:solidFill>
                <a:schemeClr val="bg2"/>
              </a:solidFill>
              <a:latin typeface="Calibri"/>
              <a:ea typeface="+mn-ea"/>
              <a:cs typeface="+mn-cs"/>
            </a:rPr>
            <a:t>Biométrie</a:t>
          </a:r>
        </a:p>
      </dsp:txBody>
      <dsp:txXfrm>
        <a:off x="7427232" y="0"/>
        <a:ext cx="849469" cy="720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bg1"/>
              </a:solidFill>
              <a:latin typeface="Calibri"/>
              <a:ea typeface="+mn-ea"/>
              <a:cs typeface="+mn-cs"/>
            </a:rPr>
            <a:t>D’après</a:t>
          </a:r>
          <a:r>
            <a:rPr lang="en-US" sz="1050" b="1" kern="1200" dirty="0">
              <a:solidFill>
                <a:schemeClr val="bg1"/>
              </a:solidFill>
              <a:latin typeface="Calibri"/>
              <a:ea typeface="+mn-ea"/>
              <a:cs typeface="+mn-cs"/>
            </a:rPr>
            <a:t> la </a:t>
          </a:r>
          <a:r>
            <a:rPr lang="en-US" sz="1050" b="1" kern="1200" dirty="0" err="1">
              <a:solidFill>
                <a:schemeClr val="bg1"/>
              </a:solidFill>
              <a:latin typeface="Calibri"/>
              <a:ea typeface="+mn-ea"/>
              <a:cs typeface="+mn-cs"/>
            </a:rPr>
            <a:t>loi</a:t>
          </a:r>
          <a:r>
            <a:rPr lang="en-US" sz="1050" b="1" kern="1200" dirty="0">
              <a:solidFill>
                <a:schemeClr val="bg1"/>
              </a:solidFill>
              <a:latin typeface="Calibri"/>
              <a:ea typeface="+mn-ea"/>
              <a:cs typeface="+mn-cs"/>
            </a:rPr>
            <a:t> </a:t>
          </a:r>
          <a:r>
            <a:rPr lang="en-US" sz="1050" b="1" kern="1200" dirty="0" err="1">
              <a:solidFill>
                <a:schemeClr val="bg1"/>
              </a:solidFill>
              <a:latin typeface="Calibri"/>
              <a:ea typeface="+mn-ea"/>
              <a:cs typeface="+mn-cs"/>
            </a:rPr>
            <a:t>modifiée</a:t>
          </a:r>
          <a:r>
            <a:rPr lang="en-US" sz="1050" b="1" kern="1200" dirty="0">
              <a:solidFill>
                <a:schemeClr val="bg1"/>
              </a:solidFill>
              <a:latin typeface="Calibri"/>
              <a:ea typeface="+mn-ea"/>
              <a:cs typeface="+mn-cs"/>
            </a:rPr>
            <a:t> du 2 </a:t>
          </a:r>
          <a:r>
            <a:rPr lang="en-US" sz="1050" b="1" kern="1200" dirty="0" err="1">
              <a:solidFill>
                <a:schemeClr val="bg1"/>
              </a:solidFill>
              <a:latin typeface="Calibri"/>
              <a:ea typeface="+mn-ea"/>
              <a:cs typeface="+mn-cs"/>
            </a:rPr>
            <a:t>août</a:t>
          </a:r>
          <a:r>
            <a:rPr lang="en-US" sz="1050" b="1" kern="1200" dirty="0">
              <a:solidFill>
                <a:schemeClr val="bg1"/>
              </a:solidFill>
              <a:latin typeface="Calibri"/>
              <a:ea typeface="+mn-ea"/>
              <a:cs typeface="+mn-cs"/>
            </a:rPr>
            <a:t> 2002 </a:t>
          </a: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FFFFFF"/>
              </a:solidFill>
              <a:latin typeface="Calibri"/>
              <a:ea typeface="+mn-ea"/>
              <a:cs typeface="+mn-cs"/>
            </a:rPr>
            <a:t>D’après les instances européennes</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Depuis la loi du 1</a:t>
          </a:r>
          <a:r>
            <a:rPr lang="fr-FR" altLang="en-US" sz="1050" b="1" kern="1200" baseline="30000" dirty="0">
              <a:solidFill>
                <a:schemeClr val="bg1"/>
              </a:solidFill>
              <a:latin typeface="Calibri"/>
              <a:ea typeface="+mn-ea"/>
              <a:cs typeface="+mn-cs"/>
            </a:rPr>
            <a:t>er</a:t>
          </a:r>
          <a:r>
            <a:rPr lang="fr-FR" altLang="en-US" sz="1050" b="1" kern="1200" dirty="0">
              <a:solidFill>
                <a:schemeClr val="bg1"/>
              </a:solidFill>
              <a:latin typeface="Calibri"/>
              <a:ea typeface="+mn-ea"/>
              <a:cs typeface="+mn-cs"/>
            </a:rPr>
            <a:t>  août 2018</a:t>
          </a:r>
        </a:p>
      </dsp:txBody>
      <dsp:txXfrm>
        <a:off x="3646262" y="0"/>
        <a:ext cx="1104767" cy="720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bg1"/>
              </a:solidFill>
              <a:latin typeface="Calibri"/>
              <a:ea typeface="+mn-ea"/>
              <a:cs typeface="+mn-cs"/>
            </a:rPr>
            <a:t>D’après</a:t>
          </a:r>
          <a:r>
            <a:rPr lang="en-US" sz="1050" b="1" kern="1200" dirty="0">
              <a:solidFill>
                <a:schemeClr val="bg1"/>
              </a:solidFill>
              <a:latin typeface="Calibri"/>
              <a:ea typeface="+mn-ea"/>
              <a:cs typeface="+mn-cs"/>
            </a:rPr>
            <a:t> la </a:t>
          </a:r>
          <a:r>
            <a:rPr lang="en-US" sz="1050" b="1" kern="1200" dirty="0" err="1">
              <a:solidFill>
                <a:schemeClr val="bg1"/>
              </a:solidFill>
              <a:latin typeface="Calibri"/>
              <a:ea typeface="+mn-ea"/>
              <a:cs typeface="+mn-cs"/>
            </a:rPr>
            <a:t>loi</a:t>
          </a:r>
          <a:r>
            <a:rPr lang="en-US" sz="1050" b="1" kern="1200" dirty="0">
              <a:solidFill>
                <a:schemeClr val="bg1"/>
              </a:solidFill>
              <a:latin typeface="Calibri"/>
              <a:ea typeface="+mn-ea"/>
              <a:cs typeface="+mn-cs"/>
            </a:rPr>
            <a:t> </a:t>
          </a:r>
          <a:r>
            <a:rPr lang="en-US" sz="1050" b="1" kern="1200" dirty="0" err="1">
              <a:solidFill>
                <a:schemeClr val="bg1"/>
              </a:solidFill>
              <a:latin typeface="Calibri"/>
              <a:ea typeface="+mn-ea"/>
              <a:cs typeface="+mn-cs"/>
            </a:rPr>
            <a:t>modifiée</a:t>
          </a:r>
          <a:r>
            <a:rPr lang="en-US" sz="1050" b="1" kern="1200" dirty="0">
              <a:solidFill>
                <a:schemeClr val="bg1"/>
              </a:solidFill>
              <a:latin typeface="Calibri"/>
              <a:ea typeface="+mn-ea"/>
              <a:cs typeface="+mn-cs"/>
            </a:rPr>
            <a:t> du 2 </a:t>
          </a:r>
          <a:r>
            <a:rPr lang="en-US" sz="1050" b="1" kern="1200" dirty="0" err="1">
              <a:solidFill>
                <a:schemeClr val="bg1"/>
              </a:solidFill>
              <a:latin typeface="Calibri"/>
              <a:ea typeface="+mn-ea"/>
              <a:cs typeface="+mn-cs"/>
            </a:rPr>
            <a:t>août</a:t>
          </a:r>
          <a:r>
            <a:rPr lang="en-US" sz="1050" b="1" kern="1200" dirty="0">
              <a:solidFill>
                <a:schemeClr val="bg1"/>
              </a:solidFill>
              <a:latin typeface="Calibri"/>
              <a:ea typeface="+mn-ea"/>
              <a:cs typeface="+mn-cs"/>
            </a:rPr>
            <a:t> 2002 </a:t>
          </a: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FFFFFF"/>
              </a:solidFill>
              <a:latin typeface="Calibri"/>
              <a:ea typeface="+mn-ea"/>
              <a:cs typeface="+mn-cs"/>
            </a:rPr>
            <a:t>D’après les instances européennes</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Depuis la loi du 1</a:t>
          </a:r>
          <a:r>
            <a:rPr lang="fr-FR" altLang="en-US" sz="1050" b="1" kern="1200" baseline="30000" dirty="0">
              <a:solidFill>
                <a:schemeClr val="bg1"/>
              </a:solidFill>
              <a:latin typeface="Calibri"/>
              <a:ea typeface="+mn-ea"/>
              <a:cs typeface="+mn-cs"/>
            </a:rPr>
            <a:t>er</a:t>
          </a:r>
          <a:r>
            <a:rPr lang="fr-FR" altLang="en-US" sz="1050" b="1" kern="1200" dirty="0">
              <a:solidFill>
                <a:schemeClr val="bg1"/>
              </a:solidFill>
              <a:latin typeface="Calibri"/>
              <a:ea typeface="+mn-ea"/>
              <a:cs typeface="+mn-cs"/>
            </a:rPr>
            <a:t>  août 2018</a:t>
          </a:r>
        </a:p>
      </dsp:txBody>
      <dsp:txXfrm>
        <a:off x="3646262" y="0"/>
        <a:ext cx="1104767" cy="720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EE3F0-15C7-4ACA-B800-FCCA2C0C3473}">
      <dsp:nvSpPr>
        <dsp:cNvPr id="0" name=""/>
        <dsp:cNvSpPr/>
      </dsp:nvSpPr>
      <dsp:spPr>
        <a:xfrm rot="21300000">
          <a:off x="25663" y="1780728"/>
          <a:ext cx="8311622" cy="951806"/>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EDB0B-56AB-4255-8DE8-FB2134A5E34D}">
      <dsp:nvSpPr>
        <dsp:cNvPr id="0" name=""/>
        <dsp:cNvSpPr/>
      </dsp:nvSpPr>
      <dsp:spPr>
        <a:xfrm>
          <a:off x="1003554" y="225663"/>
          <a:ext cx="2508885" cy="1805305"/>
        </a:xfrm>
        <a:prstGeom prst="downArrow">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9C7B8-906A-400E-822B-8AA2CBDAC6FF}">
      <dsp:nvSpPr>
        <dsp:cNvPr id="0" name=""/>
        <dsp:cNvSpPr/>
      </dsp:nvSpPr>
      <dsp:spPr>
        <a:xfrm>
          <a:off x="4432363" y="0"/>
          <a:ext cx="2676144" cy="1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CH" sz="2800" kern="1200" dirty="0"/>
            <a:t>Intérêts légitimes de l’employeur </a:t>
          </a:r>
          <a:endParaRPr lang="en-GB" sz="2800" kern="1200" dirty="0"/>
        </a:p>
      </dsp:txBody>
      <dsp:txXfrm>
        <a:off x="4432363" y="0"/>
        <a:ext cx="2676144" cy="1895570"/>
      </dsp:txXfrm>
    </dsp:sp>
    <dsp:sp modelId="{D3DE8485-C252-4645-B1E1-D9F68B91CE1C}">
      <dsp:nvSpPr>
        <dsp:cNvPr id="0" name=""/>
        <dsp:cNvSpPr/>
      </dsp:nvSpPr>
      <dsp:spPr>
        <a:xfrm>
          <a:off x="4850511" y="2482294"/>
          <a:ext cx="2508885" cy="1805305"/>
        </a:xfrm>
        <a:prstGeom prst="upArrow">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9B31-3FAB-4593-B894-7DBD42E92501}">
      <dsp:nvSpPr>
        <dsp:cNvPr id="0" name=""/>
        <dsp:cNvSpPr/>
      </dsp:nvSpPr>
      <dsp:spPr>
        <a:xfrm>
          <a:off x="1254442" y="2617692"/>
          <a:ext cx="2676144" cy="1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CH" sz="2400" kern="1200" dirty="0"/>
            <a:t>Attentes raisonnables des employés de voir leur vie privée respectée</a:t>
          </a:r>
          <a:endParaRPr lang="en-GB" sz="2400" kern="1200" dirty="0"/>
        </a:p>
      </dsp:txBody>
      <dsp:txXfrm>
        <a:off x="1254442" y="2617692"/>
        <a:ext cx="2676144" cy="1895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bg1"/>
              </a:solidFill>
              <a:latin typeface="Calibri"/>
              <a:ea typeface="+mn-ea"/>
              <a:cs typeface="+mn-cs"/>
            </a:rPr>
            <a:t>D’après</a:t>
          </a:r>
          <a:r>
            <a:rPr lang="en-US" sz="1050" b="1" kern="1200" dirty="0">
              <a:solidFill>
                <a:schemeClr val="bg1"/>
              </a:solidFill>
              <a:latin typeface="Calibri"/>
              <a:ea typeface="+mn-ea"/>
              <a:cs typeface="+mn-cs"/>
            </a:rPr>
            <a:t> la </a:t>
          </a:r>
          <a:r>
            <a:rPr lang="en-US" sz="1050" b="1" kern="1200" dirty="0" err="1">
              <a:solidFill>
                <a:schemeClr val="bg1"/>
              </a:solidFill>
              <a:latin typeface="Calibri"/>
              <a:ea typeface="+mn-ea"/>
              <a:cs typeface="+mn-cs"/>
            </a:rPr>
            <a:t>loi</a:t>
          </a:r>
          <a:r>
            <a:rPr lang="en-US" sz="1050" b="1" kern="1200" dirty="0">
              <a:solidFill>
                <a:schemeClr val="bg1"/>
              </a:solidFill>
              <a:latin typeface="Calibri"/>
              <a:ea typeface="+mn-ea"/>
              <a:cs typeface="+mn-cs"/>
            </a:rPr>
            <a:t> </a:t>
          </a:r>
          <a:r>
            <a:rPr lang="en-US" sz="1050" b="1" kern="1200" dirty="0" err="1">
              <a:solidFill>
                <a:schemeClr val="bg1"/>
              </a:solidFill>
              <a:latin typeface="Calibri"/>
              <a:ea typeface="+mn-ea"/>
              <a:cs typeface="+mn-cs"/>
            </a:rPr>
            <a:t>modifiée</a:t>
          </a:r>
          <a:r>
            <a:rPr lang="en-US" sz="1050" b="1" kern="1200" dirty="0">
              <a:solidFill>
                <a:schemeClr val="bg1"/>
              </a:solidFill>
              <a:latin typeface="Calibri"/>
              <a:ea typeface="+mn-ea"/>
              <a:cs typeface="+mn-cs"/>
            </a:rPr>
            <a:t> du 2 </a:t>
          </a:r>
          <a:r>
            <a:rPr lang="en-US" sz="1050" b="1" kern="1200" dirty="0" err="1">
              <a:solidFill>
                <a:schemeClr val="bg1"/>
              </a:solidFill>
              <a:latin typeface="Calibri"/>
              <a:ea typeface="+mn-ea"/>
              <a:cs typeface="+mn-cs"/>
            </a:rPr>
            <a:t>août</a:t>
          </a:r>
          <a:r>
            <a:rPr lang="en-US" sz="1050" b="1" kern="1200" dirty="0">
              <a:solidFill>
                <a:schemeClr val="bg1"/>
              </a:solidFill>
              <a:latin typeface="Calibri"/>
              <a:ea typeface="+mn-ea"/>
              <a:cs typeface="+mn-cs"/>
            </a:rPr>
            <a:t> 2002 </a:t>
          </a: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7995A3"/>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FFFFFF"/>
              </a:solidFill>
              <a:latin typeface="Calibri"/>
              <a:ea typeface="+mn-ea"/>
              <a:cs typeface="+mn-cs"/>
            </a:rPr>
            <a:t>D’après les instances européennes</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no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chemeClr val="bg1"/>
              </a:solidFill>
              <a:latin typeface="Calibri"/>
              <a:ea typeface="+mn-ea"/>
              <a:cs typeface="+mn-cs"/>
            </a:rPr>
            <a:t>Depuis la loi du 1</a:t>
          </a:r>
          <a:r>
            <a:rPr lang="fr-FR" altLang="en-US" sz="1050" b="1" kern="1200" baseline="30000" dirty="0">
              <a:solidFill>
                <a:schemeClr val="bg1"/>
              </a:solidFill>
              <a:latin typeface="Calibri"/>
              <a:ea typeface="+mn-ea"/>
              <a:cs typeface="+mn-cs"/>
            </a:rPr>
            <a:t>er</a:t>
          </a:r>
          <a:r>
            <a:rPr lang="fr-FR" altLang="en-US" sz="1050" b="1" kern="1200" dirty="0">
              <a:solidFill>
                <a:schemeClr val="bg1"/>
              </a:solidFill>
              <a:latin typeface="Calibri"/>
              <a:ea typeface="+mn-ea"/>
              <a:cs typeface="+mn-cs"/>
            </a:rPr>
            <a:t>  août 2018</a:t>
          </a:r>
        </a:p>
      </dsp:txBody>
      <dsp:txXfrm>
        <a:off x="3646262" y="0"/>
        <a:ext cx="1104767" cy="720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1497" y="0"/>
          <a:ext cx="1824847" cy="720080"/>
        </a:xfrm>
        <a:prstGeom prst="chevron">
          <a:avLst/>
        </a:prstGeom>
        <a:noFill/>
        <a:ln w="19050" cap="flat" cmpd="sng" algn="ctr">
          <a:solidFill>
            <a:srgbClr val="F8F9F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b="1" kern="1200" dirty="0" err="1">
              <a:solidFill>
                <a:schemeClr val="bg1"/>
              </a:solidFill>
              <a:latin typeface="Calibri"/>
              <a:ea typeface="+mn-ea"/>
              <a:cs typeface="+mn-cs"/>
            </a:rPr>
            <a:t>D’après</a:t>
          </a:r>
          <a:r>
            <a:rPr lang="en-US" sz="1050" b="1" kern="1200" dirty="0">
              <a:solidFill>
                <a:schemeClr val="bg1"/>
              </a:solidFill>
              <a:latin typeface="Calibri"/>
              <a:ea typeface="+mn-ea"/>
              <a:cs typeface="+mn-cs"/>
            </a:rPr>
            <a:t> la </a:t>
          </a:r>
          <a:r>
            <a:rPr lang="en-US" sz="1050" b="1" kern="1200" dirty="0" err="1">
              <a:solidFill>
                <a:schemeClr val="bg1"/>
              </a:solidFill>
              <a:latin typeface="Calibri"/>
              <a:ea typeface="+mn-ea"/>
              <a:cs typeface="+mn-cs"/>
            </a:rPr>
            <a:t>loi</a:t>
          </a:r>
          <a:r>
            <a:rPr lang="en-US" sz="1050" b="1" kern="1200" dirty="0">
              <a:solidFill>
                <a:schemeClr val="bg1"/>
              </a:solidFill>
              <a:latin typeface="Calibri"/>
              <a:ea typeface="+mn-ea"/>
              <a:cs typeface="+mn-cs"/>
            </a:rPr>
            <a:t> </a:t>
          </a:r>
          <a:r>
            <a:rPr lang="en-US" sz="1050" b="1" kern="1200" dirty="0" err="1">
              <a:solidFill>
                <a:schemeClr val="bg1"/>
              </a:solidFill>
              <a:latin typeface="Calibri"/>
              <a:ea typeface="+mn-ea"/>
              <a:cs typeface="+mn-cs"/>
            </a:rPr>
            <a:t>modifiée</a:t>
          </a:r>
          <a:r>
            <a:rPr lang="en-US" sz="1050" b="1" kern="1200" dirty="0">
              <a:solidFill>
                <a:schemeClr val="bg1"/>
              </a:solidFill>
              <a:latin typeface="Calibri"/>
              <a:ea typeface="+mn-ea"/>
              <a:cs typeface="+mn-cs"/>
            </a:rPr>
            <a:t> du 2 </a:t>
          </a:r>
          <a:r>
            <a:rPr lang="en-US" sz="1050" b="1" kern="1200" dirty="0" err="1">
              <a:solidFill>
                <a:schemeClr val="bg1"/>
              </a:solidFill>
              <a:latin typeface="Calibri"/>
              <a:ea typeface="+mn-ea"/>
              <a:cs typeface="+mn-cs"/>
            </a:rPr>
            <a:t>août</a:t>
          </a:r>
          <a:r>
            <a:rPr lang="en-US" sz="1050" b="1" kern="1200" dirty="0">
              <a:solidFill>
                <a:schemeClr val="bg1"/>
              </a:solidFill>
              <a:latin typeface="Calibri"/>
              <a:ea typeface="+mn-ea"/>
              <a:cs typeface="+mn-cs"/>
            </a:rPr>
            <a:t> 2002 </a:t>
          </a:r>
        </a:p>
      </dsp:txBody>
      <dsp:txXfrm>
        <a:off x="361537" y="0"/>
        <a:ext cx="1104767" cy="720080"/>
      </dsp:txXfrm>
    </dsp:sp>
    <dsp:sp modelId="{E93F20A6-C290-4141-8FF5-0193FD6C24E4}">
      <dsp:nvSpPr>
        <dsp:cNvPr id="0" name=""/>
        <dsp:cNvSpPr/>
      </dsp:nvSpPr>
      <dsp:spPr>
        <a:xfrm>
          <a:off x="1643860" y="0"/>
          <a:ext cx="1824847" cy="720080"/>
        </a:xfrm>
        <a:prstGeom prst="chevron">
          <a:avLst/>
        </a:prstGeom>
        <a:solidFill>
          <a:srgbClr val="FFFFFF"/>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latin typeface="Calibri"/>
              <a:ea typeface="+mn-ea"/>
              <a:cs typeface="+mn-cs"/>
            </a:rPr>
            <a:t>D’après les instances européennes</a:t>
          </a:r>
        </a:p>
      </dsp:txBody>
      <dsp:txXfrm>
        <a:off x="2003900" y="0"/>
        <a:ext cx="1104767" cy="720080"/>
      </dsp:txXfrm>
    </dsp:sp>
    <dsp:sp modelId="{5DB0B918-7174-4E32-9608-B0B23068E5BF}">
      <dsp:nvSpPr>
        <dsp:cNvPr id="0" name=""/>
        <dsp:cNvSpPr/>
      </dsp:nvSpPr>
      <dsp:spPr>
        <a:xfrm>
          <a:off x="3286222" y="0"/>
          <a:ext cx="1824847" cy="720080"/>
        </a:xfrm>
        <a:prstGeom prst="chevron">
          <a:avLst/>
        </a:prstGeom>
        <a:solidFill>
          <a:srgbClr val="B0A692"/>
        </a:solidFill>
        <a:ln w="19050" cap="flat" cmpd="sng" algn="ctr">
          <a:solidFill>
            <a:srgbClr val="7D6B71">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altLang="en-US" sz="1050" b="1" kern="1200" dirty="0">
              <a:solidFill>
                <a:srgbClr val="FFFFFF"/>
              </a:solidFill>
              <a:latin typeface="Calibri"/>
              <a:ea typeface="+mn-ea"/>
              <a:cs typeface="+mn-cs"/>
            </a:rPr>
            <a:t>Depuis la loi du 1</a:t>
          </a:r>
          <a:r>
            <a:rPr lang="fr-FR" altLang="en-US" sz="1050" b="1" kern="1200" baseline="30000" dirty="0">
              <a:solidFill>
                <a:srgbClr val="FFFFFF"/>
              </a:solidFill>
              <a:latin typeface="Calibri"/>
              <a:ea typeface="+mn-ea"/>
              <a:cs typeface="+mn-cs"/>
            </a:rPr>
            <a:t>er</a:t>
          </a:r>
          <a:r>
            <a:rPr lang="fr-FR" altLang="en-US" sz="1050" b="1" kern="1200" dirty="0">
              <a:solidFill>
                <a:srgbClr val="FFFFFF"/>
              </a:solidFill>
              <a:latin typeface="Calibri"/>
              <a:ea typeface="+mn-ea"/>
              <a:cs typeface="+mn-cs"/>
            </a:rPr>
            <a:t> août 2018</a:t>
          </a:r>
        </a:p>
      </dsp:txBody>
      <dsp:txXfrm>
        <a:off x="3646262" y="0"/>
        <a:ext cx="1104767" cy="720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169-0DB8-4173-97F8-60653AFC4C76}">
      <dsp:nvSpPr>
        <dsp:cNvPr id="0" name=""/>
        <dsp:cNvSpPr/>
      </dsp:nvSpPr>
      <dsp:spPr>
        <a:xfrm>
          <a:off x="2173" y="1558733"/>
          <a:ext cx="2647490" cy="1058996"/>
        </a:xfrm>
        <a:prstGeom prst="chevron">
          <a:avLst/>
        </a:prstGeom>
        <a:solidFill>
          <a:srgbClr val="7D6B7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FFFFFF"/>
              </a:solidFill>
            </a:rPr>
            <a:t>Cas</a:t>
          </a:r>
          <a:r>
            <a:rPr lang="en-US" sz="1400" b="1" kern="1200" dirty="0">
              <a:solidFill>
                <a:srgbClr val="FFFFFF"/>
              </a:solidFill>
            </a:rPr>
            <a:t> de </a:t>
          </a:r>
          <a:r>
            <a:rPr lang="en-US" sz="1400" b="1" kern="1200" dirty="0" err="1">
              <a:solidFill>
                <a:srgbClr val="FFFFFF"/>
              </a:solidFill>
            </a:rPr>
            <a:t>licéité</a:t>
          </a:r>
          <a:endParaRPr lang="en-US" sz="1400" b="1" kern="1200" dirty="0">
            <a:solidFill>
              <a:srgbClr val="FFFFFF"/>
            </a:solidFill>
          </a:endParaRPr>
        </a:p>
      </dsp:txBody>
      <dsp:txXfrm>
        <a:off x="531671" y="1558733"/>
        <a:ext cx="1588494" cy="1058996"/>
      </dsp:txXfrm>
    </dsp:sp>
    <dsp:sp modelId="{E93F20A6-C290-4141-8FF5-0193FD6C24E4}">
      <dsp:nvSpPr>
        <dsp:cNvPr id="0" name=""/>
        <dsp:cNvSpPr/>
      </dsp:nvSpPr>
      <dsp:spPr>
        <a:xfrm>
          <a:off x="2384914" y="1558733"/>
          <a:ext cx="2647490" cy="1058996"/>
        </a:xfrm>
        <a:prstGeom prst="chevron">
          <a:avLst/>
        </a:prstGeom>
        <a:solidFill>
          <a:srgbClr val="7995A3"/>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FFFF"/>
              </a:solidFill>
            </a:rPr>
            <a:t>Obligations</a:t>
          </a:r>
          <a:r>
            <a:rPr lang="fr-FR" sz="1400" b="1" kern="1200" baseline="0" dirty="0">
              <a:solidFill>
                <a:srgbClr val="FFFFFF"/>
              </a:solidFill>
            </a:rPr>
            <a:t> d’information</a:t>
          </a:r>
          <a:endParaRPr lang="fr-FR" sz="1400" b="1" kern="1200" dirty="0">
            <a:solidFill>
              <a:srgbClr val="FFFFFF"/>
            </a:solidFill>
          </a:endParaRPr>
        </a:p>
      </dsp:txBody>
      <dsp:txXfrm>
        <a:off x="2914412" y="1558733"/>
        <a:ext cx="1588494" cy="1058996"/>
      </dsp:txXfrm>
    </dsp:sp>
    <dsp:sp modelId="{5DB0B918-7174-4E32-9608-B0B23068E5BF}">
      <dsp:nvSpPr>
        <dsp:cNvPr id="0" name=""/>
        <dsp:cNvSpPr/>
      </dsp:nvSpPr>
      <dsp:spPr>
        <a:xfrm>
          <a:off x="4767656" y="1558733"/>
          <a:ext cx="2647490" cy="1058996"/>
        </a:xfrm>
        <a:prstGeom prst="chevron">
          <a:avLst/>
        </a:prstGeom>
        <a:solidFill>
          <a:srgbClr val="B0A692"/>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altLang="en-US" sz="1400" b="1" kern="1200" dirty="0">
              <a:solidFill>
                <a:srgbClr val="FFFFFF"/>
              </a:solidFill>
            </a:rPr>
            <a:t>Demande</a:t>
          </a:r>
          <a:r>
            <a:rPr lang="fr-FR" altLang="en-US" sz="1400" b="1" kern="1200" baseline="0" dirty="0">
              <a:solidFill>
                <a:srgbClr val="FFFFFF"/>
              </a:solidFill>
            </a:rPr>
            <a:t> d’avis &amp; droit de réclamation</a:t>
          </a:r>
          <a:endParaRPr lang="fr-FR" altLang="en-US" sz="1400" b="1" kern="1200" dirty="0">
            <a:solidFill>
              <a:srgbClr val="FFFFFF"/>
            </a:solidFill>
          </a:endParaRPr>
        </a:p>
      </dsp:txBody>
      <dsp:txXfrm>
        <a:off x="5297154" y="1558733"/>
        <a:ext cx="1588494" cy="10589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8E6F3E-C9F6-44E8-AF9D-A1179014FDDC}" type="datetimeFigureOut">
              <a:rPr lang="en-GB"/>
              <a:pPr>
                <a:defRPr/>
              </a:pPr>
              <a:t>03/04/2023</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84A052-807B-47D8-8776-AF4C60564E2C}" type="slidenum">
              <a:rPr lang="en-GB"/>
              <a:pPr>
                <a:defRPr/>
              </a:pPr>
              <a:t>‹N°›</a:t>
            </a:fld>
            <a:endParaRPr lang="en-GB" dirty="0"/>
          </a:p>
        </p:txBody>
      </p:sp>
    </p:spTree>
    <p:extLst>
      <p:ext uri="{BB962C8B-B14F-4D97-AF65-F5344CB8AC3E}">
        <p14:creationId xmlns:p14="http://schemas.microsoft.com/office/powerpoint/2010/main" val="240159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4630F9B-E0C6-438F-BEC4-7A23C2FEB400}" type="datetimeFigureOut">
              <a:rPr lang="en-GB"/>
              <a:pPr>
                <a:defRPr/>
              </a:pPr>
              <a:t>03/04/2023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3689AC-3732-4B6F-A740-9D58AEFDAEFB}" type="slidenum">
              <a:rPr lang="en-GB"/>
              <a:pPr>
                <a:defRPr/>
              </a:pPr>
              <a:t>‹N°›</a:t>
            </a:fld>
            <a:endParaRPr lang="en-GB" dirty="0"/>
          </a:p>
        </p:txBody>
      </p:sp>
    </p:spTree>
    <p:extLst>
      <p:ext uri="{BB962C8B-B14F-4D97-AF65-F5344CB8AC3E}">
        <p14:creationId xmlns:p14="http://schemas.microsoft.com/office/powerpoint/2010/main" val="3419666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4</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17</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19</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20</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21</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28</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29</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31</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32</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33</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6</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34</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35</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36</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37</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38</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39</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40</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41</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43</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7</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9</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10</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11</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12</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13</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3689AC-3732-4B6F-A740-9D58AEFDAEFB}" type="slidenum">
              <a:rPr lang="en-GB" smtClean="0">
                <a:solidFill>
                  <a:prstClr val="black"/>
                </a:solidFill>
              </a:rPr>
              <a:pPr>
                <a:defRPr/>
              </a:pPr>
              <a:t>15</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t="28810" b="7172"/>
          <a:stretch>
            <a:fillRect/>
          </a:stretch>
        </p:blipFill>
        <p:spPr bwMode="auto">
          <a:xfrm>
            <a:off x="-36511" y="-100013"/>
            <a:ext cx="9144001" cy="39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987" y="3649664"/>
            <a:ext cx="9170988" cy="250825"/>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9688" y="-100013"/>
            <a:ext cx="9183688" cy="3856038"/>
          </a:xfrm>
          <a:prstGeom prst="rect">
            <a:avLst/>
          </a:prstGeom>
          <a:solidFill>
            <a:schemeClr val="tx2">
              <a:alpha val="76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7"/>
          <p:cNvPicPr>
            <a:picLocks noChangeAspect="1"/>
          </p:cNvPicPr>
          <p:nvPr/>
        </p:nvPicPr>
        <p:blipFill>
          <a:blip r:embed="rId2">
            <a:extLst>
              <a:ext uri="{28A0092B-C50C-407E-A947-70E740481C1C}">
                <a14:useLocalDpi xmlns:a14="http://schemas.microsoft.com/office/drawing/2010/main" val="0"/>
              </a:ext>
            </a:extLst>
          </a:blip>
          <a:srcRect t="28810" b="7172"/>
          <a:stretch>
            <a:fillRect/>
          </a:stretch>
        </p:blipFill>
        <p:spPr bwMode="auto">
          <a:xfrm>
            <a:off x="-26987" y="0"/>
            <a:ext cx="9144001"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V="1">
            <a:off x="5410200" y="3810001"/>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9" name="Rounded Rectangle 8"/>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0" name="Rounded Rectangle 9"/>
          <p:cNvSpPr/>
          <p:nvPr/>
        </p:nvSpPr>
        <p:spPr bwMode="white">
          <a:xfrm>
            <a:off x="7377113" y="4060826"/>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6987" y="3649664"/>
            <a:ext cx="9170988" cy="250825"/>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26987" y="3675064"/>
            <a:ext cx="9170988" cy="134937"/>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V="1">
            <a:off x="6413501" y="3643313"/>
            <a:ext cx="2730500" cy="247650"/>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39688" y="-100013"/>
            <a:ext cx="9183688" cy="3856038"/>
          </a:xfrm>
          <a:prstGeom prst="rect">
            <a:avLst/>
          </a:prstGeom>
          <a:solidFill>
            <a:schemeClr val="tx2">
              <a:alpha val="76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itle 7"/>
          <p:cNvSpPr txBox="1">
            <a:spLocks/>
          </p:cNvSpPr>
          <p:nvPr/>
        </p:nvSpPr>
        <p:spPr>
          <a:xfrm>
            <a:off x="457200" y="1828801"/>
            <a:ext cx="8458200" cy="1528763"/>
          </a:xfrm>
          <a:prstGeom prst="rect">
            <a:avLst/>
          </a:prstGeom>
        </p:spPr>
        <p:txBody>
          <a:bodyPr anchor="ctr">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fontAlgn="auto">
              <a:spcAft>
                <a:spcPts val="0"/>
              </a:spcAft>
              <a:defRPr/>
            </a:pPr>
            <a:endParaRPr lang="en-US" dirty="0">
              <a:solidFill>
                <a:srgbClr val="FFFFFF"/>
              </a:solidFill>
            </a:endParaRPr>
          </a:p>
        </p:txBody>
      </p:sp>
      <p:sp>
        <p:nvSpPr>
          <p:cNvPr id="16" name="Rectangle 15"/>
          <p:cNvSpPr/>
          <p:nvPr/>
        </p:nvSpPr>
        <p:spPr>
          <a:xfrm flipV="1">
            <a:off x="5410200" y="3897314"/>
            <a:ext cx="3733800" cy="192087"/>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flipV="1">
            <a:off x="5410200" y="4114801"/>
            <a:ext cx="3733800" cy="9525"/>
          </a:xfrm>
          <a:prstGeom prst="rect">
            <a:avLst/>
          </a:prstGeom>
          <a:solidFill>
            <a:srgbClr val="7D6B71">
              <a:alpha val="6470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flipV="1">
            <a:off x="5410200" y="4164013"/>
            <a:ext cx="1965325" cy="19050"/>
          </a:xfrm>
          <a:prstGeom prst="rect">
            <a:avLst/>
          </a:prstGeom>
          <a:solidFill>
            <a:srgbClr val="B3A692">
              <a:alpha val="99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a:spLocks noChangeArrowheads="1"/>
          </p:cNvSpPr>
          <p:nvPr/>
        </p:nvSpPr>
        <p:spPr bwMode="auto">
          <a:xfrm>
            <a:off x="7596189" y="6365875"/>
            <a:ext cx="1728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FR" altLang="en-US" dirty="0"/>
              <a:t>www.bsp.lu</a:t>
            </a:r>
            <a:endParaRPr lang="en-GB" altLang="en-US" dirty="0"/>
          </a:p>
        </p:txBody>
      </p:sp>
      <p:pic>
        <p:nvPicPr>
          <p:cNvPr id="20" name="Picture 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6462714"/>
            <a:ext cx="36322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itle 7"/>
          <p:cNvSpPr>
            <a:spLocks noGrp="1"/>
          </p:cNvSpPr>
          <p:nvPr>
            <p:ph type="ctrTitle"/>
          </p:nvPr>
        </p:nvSpPr>
        <p:spPr>
          <a:xfrm>
            <a:off x="457200" y="4183064"/>
            <a:ext cx="8458200" cy="974129"/>
          </a:xfrm>
          <a:prstGeom prst="rect">
            <a:avLst/>
          </a:prstGeom>
        </p:spPr>
        <p:txBody>
          <a:bodyPr anchor="b"/>
          <a:lstStyle>
            <a:lvl1pPr>
              <a:defRPr sz="3600">
                <a:solidFill>
                  <a:srgbClr val="595959"/>
                </a:solidFill>
              </a:defRPr>
            </a:lvl1pPr>
          </a:lstStyle>
          <a:p>
            <a:r>
              <a:rPr lang="en-US"/>
              <a:t>Click to edit Master title style</a:t>
            </a:r>
            <a:endParaRPr lang="en-US" dirty="0"/>
          </a:p>
        </p:txBody>
      </p:sp>
      <p:sp>
        <p:nvSpPr>
          <p:cNvPr id="60" name="Subtitle 8"/>
          <p:cNvSpPr>
            <a:spLocks noGrp="1"/>
          </p:cNvSpPr>
          <p:nvPr>
            <p:ph type="subTitle" idx="1" hasCustomPrompt="1"/>
          </p:nvPr>
        </p:nvSpPr>
        <p:spPr>
          <a:xfrm>
            <a:off x="457200" y="5733256"/>
            <a:ext cx="4953000" cy="351330"/>
          </a:xfrm>
        </p:spPr>
        <p:txBody>
          <a:bodyPr/>
          <a:lstStyle>
            <a:lvl1pPr marL="64008" indent="0" algn="l">
              <a:buNone/>
              <a:defRPr sz="2000">
                <a:solidFill>
                  <a:srgbClr val="59595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by</a:t>
            </a:r>
          </a:p>
        </p:txBody>
      </p:sp>
    </p:spTree>
    <p:extLst>
      <p:ext uri="{BB962C8B-B14F-4D97-AF65-F5344CB8AC3E}">
        <p14:creationId xmlns:p14="http://schemas.microsoft.com/office/powerpoint/2010/main" val="278261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2249424"/>
            <a:ext cx="8229600" cy="4325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86538" y="612775"/>
            <a:ext cx="957263" cy="457200"/>
          </a:xfrm>
          <a:prstGeom prst="rect">
            <a:avLst/>
          </a:prstGeom>
        </p:spPr>
        <p:txBody>
          <a:bodyPr/>
          <a:lstStyle>
            <a:lvl1pPr fontAlgn="auto">
              <a:spcBef>
                <a:spcPts val="0"/>
              </a:spcBef>
              <a:spcAft>
                <a:spcPts val="0"/>
              </a:spcAft>
              <a:defRPr>
                <a:latin typeface="+mn-lt"/>
                <a:cs typeface="+mn-cs"/>
              </a:defRPr>
            </a:lvl1pPr>
          </a:lstStyle>
          <a:p>
            <a:pPr>
              <a:defRPr/>
            </a:pPr>
            <a:fld id="{9C1659DF-FF76-4DFA-9112-6022690DEE8A}" type="datetimeFigureOut">
              <a:rPr lang="en-US"/>
              <a:pPr>
                <a:defRPr/>
              </a:pPr>
              <a:t>4/3/23</a:t>
            </a:fld>
            <a:endParaRPr lang="en-US" dirty="0"/>
          </a:p>
        </p:txBody>
      </p:sp>
      <p:sp>
        <p:nvSpPr>
          <p:cNvPr id="5" name="Footer Placeholder 4"/>
          <p:cNvSpPr>
            <a:spLocks noGrp="1"/>
          </p:cNvSpPr>
          <p:nvPr>
            <p:ph type="ftr" sz="quarter" idx="11"/>
          </p:nvPr>
        </p:nvSpPr>
        <p:spPr>
          <a:xfrm>
            <a:off x="5257801" y="612775"/>
            <a:ext cx="1325563"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389287C1-F1A5-492A-9763-4601F53C00D0}" type="slidenum">
              <a:rPr lang="en-US"/>
              <a:pPr>
                <a:defRPr/>
              </a:pPr>
              <a:t>‹N°›</a:t>
            </a:fld>
            <a:endParaRPr lang="en-US" dirty="0"/>
          </a:p>
        </p:txBody>
      </p:sp>
    </p:spTree>
    <p:extLst>
      <p:ext uri="{BB962C8B-B14F-4D97-AF65-F5344CB8AC3E}">
        <p14:creationId xmlns:p14="http://schemas.microsoft.com/office/powerpoint/2010/main" val="305710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86538" y="612775"/>
            <a:ext cx="957263" cy="457200"/>
          </a:xfrm>
          <a:prstGeom prst="rect">
            <a:avLst/>
          </a:prstGeom>
        </p:spPr>
        <p:txBody>
          <a:bodyPr/>
          <a:lstStyle>
            <a:lvl1pPr fontAlgn="auto">
              <a:spcBef>
                <a:spcPts val="0"/>
              </a:spcBef>
              <a:spcAft>
                <a:spcPts val="0"/>
              </a:spcAft>
              <a:defRPr>
                <a:latin typeface="+mn-lt"/>
                <a:cs typeface="+mn-cs"/>
              </a:defRPr>
            </a:lvl1pPr>
          </a:lstStyle>
          <a:p>
            <a:pPr>
              <a:defRPr/>
            </a:pPr>
            <a:fld id="{C869A6C9-9208-46D1-B403-CDB316EE2EC3}" type="datetimeFigureOut">
              <a:rPr lang="en-US"/>
              <a:pPr>
                <a:defRPr/>
              </a:pPr>
              <a:t>4/3/23</a:t>
            </a:fld>
            <a:endParaRPr lang="en-US" dirty="0"/>
          </a:p>
        </p:txBody>
      </p:sp>
      <p:sp>
        <p:nvSpPr>
          <p:cNvPr id="5" name="Footer Placeholder 4"/>
          <p:cNvSpPr>
            <a:spLocks noGrp="1"/>
          </p:cNvSpPr>
          <p:nvPr>
            <p:ph type="ftr" sz="quarter" idx="11"/>
          </p:nvPr>
        </p:nvSpPr>
        <p:spPr>
          <a:xfrm>
            <a:off x="5257801" y="612775"/>
            <a:ext cx="1325563"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F960720A-A71E-4284-99CF-20FD7EA7FA37}" type="slidenum">
              <a:rPr lang="en-US"/>
              <a:pPr>
                <a:defRPr/>
              </a:pPr>
              <a:t>‹N°›</a:t>
            </a:fld>
            <a:endParaRPr lang="en-US" dirty="0"/>
          </a:p>
        </p:txBody>
      </p:sp>
    </p:spTree>
    <p:extLst>
      <p:ext uri="{BB962C8B-B14F-4D97-AF65-F5344CB8AC3E}">
        <p14:creationId xmlns:p14="http://schemas.microsoft.com/office/powerpoint/2010/main" val="424270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6" name="Picture 45"/>
          <p:cNvPicPr>
            <a:picLocks noChangeAspect="1"/>
          </p:cNvPicPr>
          <p:nvPr userDrawn="1"/>
        </p:nvPicPr>
        <p:blipFill rotWithShape="1">
          <a:blip r:embed="rId2" cstate="print">
            <a:extLst>
              <a:ext uri="{28A0092B-C50C-407E-A947-70E740481C1C}">
                <a14:useLocalDpi xmlns:a14="http://schemas.microsoft.com/office/drawing/2010/main" val="0"/>
              </a:ext>
            </a:extLst>
          </a:blip>
          <a:srcRect t="28810" b="7171"/>
          <a:stretch/>
        </p:blipFill>
        <p:spPr>
          <a:xfrm>
            <a:off x="-36511" y="-99392"/>
            <a:ext cx="9144001" cy="3901086"/>
          </a:xfrm>
          <a:prstGeom prst="rect">
            <a:avLst/>
          </a:prstGeom>
          <a:noFill/>
          <a:ln>
            <a:noFill/>
          </a:ln>
        </p:spPr>
      </p:pic>
      <p:sp>
        <p:nvSpPr>
          <p:cNvPr id="40" name="Rectangle 39"/>
          <p:cNvSpPr/>
          <p:nvPr userDrawn="1"/>
        </p:nvSpPr>
        <p:spPr>
          <a:xfrm>
            <a:off x="-26333" y="3649662"/>
            <a:ext cx="9170335" cy="251425"/>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41" name="Rectangle 40"/>
          <p:cNvSpPr/>
          <p:nvPr userDrawn="1"/>
        </p:nvSpPr>
        <p:spPr>
          <a:xfrm>
            <a:off x="-39044" y="-99392"/>
            <a:ext cx="9183047" cy="3855644"/>
          </a:xfrm>
          <a:prstGeom prst="rect">
            <a:avLst/>
          </a:prstGeom>
          <a:solidFill>
            <a:schemeClr val="tx2">
              <a:alpha val="76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42" name="Title 7"/>
          <p:cNvSpPr>
            <a:spLocks noGrp="1"/>
          </p:cNvSpPr>
          <p:nvPr>
            <p:ph type="ctrTitle"/>
          </p:nvPr>
        </p:nvSpPr>
        <p:spPr>
          <a:xfrm>
            <a:off x="457200" y="2401888"/>
            <a:ext cx="8458200" cy="1470025"/>
          </a:xfrm>
          <a:prstGeom prst="rect">
            <a:avLst/>
          </a:prstGeom>
        </p:spPr>
        <p:txBody>
          <a:bodyPr anchor="b"/>
          <a:lstStyle>
            <a:lvl1pPr>
              <a:defRPr sz="4400">
                <a:solidFill>
                  <a:schemeClr val="bg1"/>
                </a:solidFill>
              </a:defRPr>
            </a:lvl1pPr>
          </a:lstStyle>
          <a:p>
            <a:r>
              <a:rPr kumimoji="0" lang="en-US" dirty="0"/>
              <a:t>Click to edit Master title style</a:t>
            </a:r>
          </a:p>
        </p:txBody>
      </p:sp>
      <p:pic>
        <p:nvPicPr>
          <p:cNvPr id="47" name="Picture 4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810" b="7171"/>
          <a:stretch/>
        </p:blipFill>
        <p:spPr>
          <a:xfrm>
            <a:off x="-26331" y="1"/>
            <a:ext cx="9144001" cy="3901086"/>
          </a:xfrm>
          <a:prstGeom prst="rect">
            <a:avLst/>
          </a:prstGeom>
          <a:noFill/>
          <a:ln>
            <a:noFill/>
          </a:ln>
        </p:spPr>
      </p:pic>
      <p:sp>
        <p:nvSpPr>
          <p:cNvPr id="48" name="Rectangle 47"/>
          <p:cNvSpPr/>
          <p:nvPr userDrawn="1"/>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useBgFill="1">
        <p:nvSpPr>
          <p:cNvPr id="53" name="Rounded Rectangle 52"/>
          <p:cNvSpPr/>
          <p:nvPr userDrawn="1"/>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useBgFill="1">
        <p:nvSpPr>
          <p:cNvPr id="54" name="Rounded Rectangle 53"/>
          <p:cNvSpPr/>
          <p:nvPr userDrawn="1"/>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55" name="Rectangle 54"/>
          <p:cNvSpPr/>
          <p:nvPr userDrawn="1"/>
        </p:nvSpPr>
        <p:spPr>
          <a:xfrm>
            <a:off x="-26333" y="3649662"/>
            <a:ext cx="9170335" cy="251425"/>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56" name="Rectangle 55"/>
          <p:cNvSpPr/>
          <p:nvPr userDrawn="1"/>
        </p:nvSpPr>
        <p:spPr>
          <a:xfrm>
            <a:off x="-26332" y="3675528"/>
            <a:ext cx="9170335" cy="134473"/>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57" name="Rectangle 56"/>
          <p:cNvSpPr/>
          <p:nvPr userDrawn="1"/>
        </p:nvSpPr>
        <p:spPr>
          <a:xfrm flipV="1">
            <a:off x="6414051" y="3643090"/>
            <a:ext cx="2729951" cy="248432"/>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58" name="Rectangle 57"/>
          <p:cNvSpPr/>
          <p:nvPr userDrawn="1"/>
        </p:nvSpPr>
        <p:spPr>
          <a:xfrm>
            <a:off x="-39044" y="-99392"/>
            <a:ext cx="9183047" cy="3855644"/>
          </a:xfrm>
          <a:prstGeom prst="rect">
            <a:avLst/>
          </a:prstGeom>
          <a:solidFill>
            <a:schemeClr val="tx2">
              <a:alpha val="76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59" name="Title 7"/>
          <p:cNvSpPr txBox="1">
            <a:spLocks/>
          </p:cNvSpPr>
          <p:nvPr userDrawn="1"/>
        </p:nvSpPr>
        <p:spPr>
          <a:xfrm>
            <a:off x="457200" y="1828432"/>
            <a:ext cx="8458200" cy="1528561"/>
          </a:xfrm>
          <a:prstGeom prst="rect">
            <a:avLst/>
          </a:prstGeom>
        </p:spPr>
        <p:txBody>
          <a:bodyPr vert="horz" anchor="ctr" anchorCtr="0">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fontAlgn="auto">
              <a:spcAft>
                <a:spcPts val="0"/>
              </a:spcAft>
            </a:pPr>
            <a:endParaRPr lang="en-US" dirty="0">
              <a:solidFill>
                <a:srgbClr val="FFFFFF"/>
              </a:solidFill>
            </a:endParaRPr>
          </a:p>
        </p:txBody>
      </p:sp>
      <p:sp>
        <p:nvSpPr>
          <p:cNvPr id="60"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65" name="Rectangle 64"/>
          <p:cNvSpPr/>
          <p:nvPr userDrawn="1"/>
        </p:nvSpPr>
        <p:spPr>
          <a:xfrm flipV="1">
            <a:off x="5410201" y="3897010"/>
            <a:ext cx="3733801" cy="192024"/>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66" name="Rectangle 65"/>
          <p:cNvSpPr/>
          <p:nvPr userDrawn="1"/>
        </p:nvSpPr>
        <p:spPr>
          <a:xfrm flipV="1">
            <a:off x="5410201" y="4115167"/>
            <a:ext cx="3733801" cy="9144"/>
          </a:xfrm>
          <a:prstGeom prst="rect">
            <a:avLst/>
          </a:prstGeom>
          <a:solidFill>
            <a:srgbClr val="7D6B71">
              <a:alpha val="6470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67" name="Rectangle 66"/>
          <p:cNvSpPr/>
          <p:nvPr userDrawn="1"/>
        </p:nvSpPr>
        <p:spPr>
          <a:xfrm flipV="1">
            <a:off x="5410200" y="4164403"/>
            <a:ext cx="1965960" cy="18288"/>
          </a:xfrm>
          <a:prstGeom prst="rect">
            <a:avLst/>
          </a:prstGeom>
          <a:solidFill>
            <a:srgbClr val="B3A692">
              <a:alpha val="99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2" name="TextBox 1"/>
          <p:cNvSpPr txBox="1"/>
          <p:nvPr userDrawn="1"/>
        </p:nvSpPr>
        <p:spPr>
          <a:xfrm>
            <a:off x="7596336" y="6381328"/>
            <a:ext cx="1728192" cy="369332"/>
          </a:xfrm>
          <a:prstGeom prst="rect">
            <a:avLst/>
          </a:prstGeom>
          <a:noFill/>
        </p:spPr>
        <p:txBody>
          <a:bodyPr wrap="square" rtlCol="0">
            <a:spAutoFit/>
          </a:bodyPr>
          <a:lstStyle/>
          <a:p>
            <a:pPr fontAlgn="auto">
              <a:spcBef>
                <a:spcPts val="0"/>
              </a:spcBef>
              <a:spcAft>
                <a:spcPts val="0"/>
              </a:spcAft>
            </a:pPr>
            <a:r>
              <a:rPr lang="fr-FR" dirty="0">
                <a:solidFill>
                  <a:srgbClr val="434445"/>
                </a:solidFill>
                <a:latin typeface="Calibri"/>
              </a:rPr>
              <a:t>www.bsp.lu</a:t>
            </a:r>
            <a:endParaRPr lang="en-GB" dirty="0">
              <a:solidFill>
                <a:srgbClr val="434445"/>
              </a:solidFill>
              <a:latin typeface="Calibri"/>
            </a:endParaRP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6462628"/>
            <a:ext cx="3633216" cy="175260"/>
          </a:xfrm>
          <a:prstGeom prst="rect">
            <a:avLst/>
          </a:prstGeom>
        </p:spPr>
      </p:pic>
    </p:spTree>
    <p:extLst>
      <p:ext uri="{BB962C8B-B14F-4D97-AF65-F5344CB8AC3E}">
        <p14:creationId xmlns:p14="http://schemas.microsoft.com/office/powerpoint/2010/main" val="70829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a:prstGeom prst="rect">
            <a:avLst/>
          </a:prstGeom>
        </p:spPr>
        <p:txBody>
          <a:bodyPr/>
          <a:lstStyle/>
          <a:p>
            <a:r>
              <a:rPr kumimoji="0" lang="en-US" dirty="0"/>
              <a:t>Click to edit Master title style</a:t>
            </a:r>
          </a:p>
        </p:txBody>
      </p:sp>
      <p:sp>
        <p:nvSpPr>
          <p:cNvPr id="3" name="Content Placeholder 2"/>
          <p:cNvSpPr>
            <a:spLocks noGrp="1"/>
          </p:cNvSpPr>
          <p:nvPr>
            <p:ph idx="1"/>
          </p:nvPr>
        </p:nvSpPr>
        <p:spPr>
          <a:xfrm>
            <a:off x="323528" y="2060848"/>
            <a:ext cx="8363272" cy="4513688"/>
          </a:xfrm>
          <a:prstGeom prst="rect">
            <a:avLst/>
          </a:prstGeom>
        </p:spPr>
        <p:txBody>
          <a:bodyPr>
            <a:normAutofit/>
          </a:bodyPr>
          <a:lstStyle>
            <a:lvl1pPr marL="365760" indent="-256032">
              <a:buSzPct val="75000"/>
              <a:buFont typeface="Wingdings" panose="05000000000000000000" pitchFamily="2" charset="2"/>
              <a:buChar char="§"/>
              <a:defRPr sz="2200">
                <a:solidFill>
                  <a:srgbClr val="424344"/>
                </a:solidFill>
              </a:defRPr>
            </a:lvl1pPr>
            <a:lvl2pPr>
              <a:defRPr sz="2000"/>
            </a:lvl2pPr>
            <a:lvl3pPr>
              <a:defRPr sz="1800"/>
            </a:lvl3pPr>
            <a:lvl4pPr>
              <a:defRPr sz="17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Footer Placeholder 2"/>
          <p:cNvSpPr txBox="1">
            <a:spLocks/>
          </p:cNvSpPr>
          <p:nvPr userDrawn="1"/>
        </p:nvSpPr>
        <p:spPr>
          <a:xfrm>
            <a:off x="7452320" y="6440760"/>
            <a:ext cx="1325880" cy="457200"/>
          </a:xfrm>
          <a:prstGeom prst="rect">
            <a:avLst/>
          </a:prstGeom>
        </p:spPr>
        <p:txBody>
          <a:bodyPr vert="horz"/>
          <a:lstStyle>
            <a:defPPr>
              <a:defRPr lang="en-US"/>
            </a:defPPr>
            <a:lvl1pPr marL="0" algn="r" defTabSz="914400" rtl="0" eaLnBrk="1" latinLnBrk="0" hangingPunct="1">
              <a:defRPr kumimoji="0"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11AEA860-237F-40BF-AE55-D44489D299CA}" type="slidenum">
              <a:rPr lang="en-US" smtClean="0">
                <a:solidFill>
                  <a:srgbClr val="434445"/>
                </a:solidFill>
              </a:rPr>
              <a:pPr fontAlgn="auto">
                <a:spcBef>
                  <a:spcPts val="0"/>
                </a:spcBef>
                <a:spcAft>
                  <a:spcPts val="0"/>
                </a:spcAft>
              </a:pPr>
              <a:t>‹N°›</a:t>
            </a:fld>
            <a:endParaRPr lang="en-US" dirty="0">
              <a:solidFill>
                <a:srgbClr val="434445"/>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526946"/>
            <a:ext cx="2952328" cy="142415"/>
          </a:xfrm>
          <a:prstGeom prst="rect">
            <a:avLst/>
          </a:prstGeom>
        </p:spPr>
      </p:pic>
      <p:sp>
        <p:nvSpPr>
          <p:cNvPr id="8" name="Footer Placeholder 2"/>
          <p:cNvSpPr txBox="1">
            <a:spLocks/>
          </p:cNvSpPr>
          <p:nvPr userDrawn="1"/>
        </p:nvSpPr>
        <p:spPr>
          <a:xfrm>
            <a:off x="7380312" y="0"/>
            <a:ext cx="1325880" cy="457200"/>
          </a:xfrm>
          <a:prstGeom prst="rect">
            <a:avLst/>
          </a:prstGeom>
        </p:spPr>
        <p:txBody>
          <a:bodyPr vert="horz"/>
          <a:lstStyle>
            <a:defPPr>
              <a:defRPr lang="en-US"/>
            </a:defPPr>
            <a:lvl1pPr marL="0" algn="r" defTabSz="914400" rtl="0" eaLnBrk="1" latinLnBrk="0" hangingPunct="1">
              <a:defRPr kumimoji="0"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300" dirty="0">
                <a:solidFill>
                  <a:srgbClr val="FFFFFF"/>
                </a:solidFill>
              </a:rPr>
              <a:t>www.bsp.lu</a:t>
            </a:r>
          </a:p>
        </p:txBody>
      </p:sp>
    </p:spTree>
    <p:extLst>
      <p:ext uri="{BB962C8B-B14F-4D97-AF65-F5344CB8AC3E}">
        <p14:creationId xmlns:p14="http://schemas.microsoft.com/office/powerpoint/2010/main" val="5447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a:prstGeom prst="rect">
            <a:avLst/>
          </a:prstGeo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a:prstGeom prst="rect">
            <a:avLst/>
          </a:prstGeo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106010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700357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a:prstGeom prst="rect">
            <a:avLst/>
          </a:prstGeo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a:prstGeom prst="rect">
            <a:avLst/>
          </a:prstGeo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6" y="2708519"/>
            <a:ext cx="4041775" cy="3886200"/>
          </a:xfrm>
          <a:prstGeom prst="rect">
            <a:avLst/>
          </a:prstGeo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27" name="Slide Number Placeholder 26"/>
          <p:cNvSpPr>
            <a:spLocks noGrp="1"/>
          </p:cNvSpPr>
          <p:nvPr>
            <p:ph type="sldNum" sz="quarter" idx="11"/>
          </p:nvPr>
        </p:nvSpPr>
        <p:spPr>
          <a:xfrm>
            <a:off x="8174736" y="2272"/>
            <a:ext cx="762000" cy="365760"/>
          </a:xfrm>
          <a:prstGeom prst="rect">
            <a:avLst/>
          </a:prstGeom>
        </p:spPr>
        <p:txBody>
          <a:bodyPr rtlCol="0"/>
          <a:lstStyle/>
          <a:p>
            <a:pPr algn="r" fontAlgn="auto">
              <a:spcBef>
                <a:spcPts val="0"/>
              </a:spcBef>
              <a:spcAft>
                <a:spcPts val="0"/>
              </a:spcAft>
            </a:pPr>
            <a:fld id="{96652B35-718D-4E28-AFEB-B694A3B357E8}" type="slidenum">
              <a:rPr lang="en-US" smtClean="0">
                <a:solidFill>
                  <a:srgbClr val="434445"/>
                </a:solidFill>
                <a:latin typeface="Calibri"/>
              </a:rPr>
              <a:pPr algn="r" fontAlgn="auto">
                <a:spcBef>
                  <a:spcPts val="0"/>
                </a:spcBef>
                <a:spcAft>
                  <a:spcPts val="0"/>
                </a:spcAft>
              </a:pPr>
              <a:t>‹N°›</a:t>
            </a:fld>
            <a:endParaRPr lang="en-US">
              <a:solidFill>
                <a:srgbClr val="434445"/>
              </a:solidFill>
              <a:latin typeface="Calibri"/>
            </a:endParaRP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pPr fontAlgn="auto">
              <a:spcBef>
                <a:spcPts val="0"/>
              </a:spcBef>
              <a:spcAft>
                <a:spcPts val="0"/>
              </a:spcAft>
            </a:pPr>
            <a:endParaRPr lang="en-US">
              <a:solidFill>
                <a:srgbClr val="434445"/>
              </a:solidFill>
              <a:latin typeface="Calibri"/>
            </a:endParaRPr>
          </a:p>
        </p:txBody>
      </p:sp>
    </p:spTree>
    <p:extLst>
      <p:ext uri="{BB962C8B-B14F-4D97-AF65-F5344CB8AC3E}">
        <p14:creationId xmlns:p14="http://schemas.microsoft.com/office/powerpoint/2010/main" val="240497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a:prstGeom prst="rect">
            <a:avLst/>
          </a:prstGeo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dirty="0">
              <a:solidFill>
                <a:srgbClr val="434445"/>
              </a:solidFill>
              <a:latin typeface="Calibri"/>
            </a:endParaRPr>
          </a:p>
        </p:txBody>
      </p:sp>
      <p:sp>
        <p:nvSpPr>
          <p:cNvPr id="5" name="Slide Number Placeholder 4"/>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dirty="0">
              <a:solidFill>
                <a:srgbClr val="434445"/>
              </a:solidFill>
              <a:latin typeface="Calibri"/>
            </a:endParaRPr>
          </a:p>
        </p:txBody>
      </p:sp>
    </p:spTree>
    <p:extLst>
      <p:ext uri="{BB962C8B-B14F-4D97-AF65-F5344CB8AC3E}">
        <p14:creationId xmlns:p14="http://schemas.microsoft.com/office/powerpoint/2010/main" val="27545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4" name="Slide Number Placeholder 3"/>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35685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a:prstGeom prst="rect">
            <a:avLst/>
          </a:prstGeo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a:prstGeom prst="rect">
            <a:avLst/>
          </a:prstGeo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a:prstGeom prst="rect">
            <a:avLst/>
          </a:prstGeo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216975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
          <p:cNvSpPr txBox="1">
            <a:spLocks/>
          </p:cNvSpPr>
          <p:nvPr/>
        </p:nvSpPr>
        <p:spPr>
          <a:xfrm>
            <a:off x="7451726" y="6440488"/>
            <a:ext cx="1327151" cy="457200"/>
          </a:xfrm>
          <a:prstGeom prst="rect">
            <a:avLst/>
          </a:prstGeom>
        </p:spPr>
        <p:txBody>
          <a:bodyPr/>
          <a:lstStyle>
            <a:defPPr>
              <a:defRPr lang="en-US"/>
            </a:defPPr>
            <a:lvl1pPr marL="0" algn="r" defTabSz="914400" rtl="0" eaLnBrk="1" latinLnBrk="0" hangingPunct="1">
              <a:defRPr kumimoji="0"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4A20025-1A92-458E-ADF8-BCB820ED8A94}" type="slidenum">
              <a:rPr lang="en-US" smtClean="0"/>
              <a:pPr fontAlgn="auto">
                <a:spcBef>
                  <a:spcPts val="0"/>
                </a:spcBef>
                <a:spcAft>
                  <a:spcPts val="0"/>
                </a:spcAft>
                <a:defRPr/>
              </a:pPr>
              <a:t>‹N°›</a:t>
            </a:fld>
            <a:endParaRPr lang="en-US" dirty="0"/>
          </a:p>
        </p:txBody>
      </p:sp>
      <p:pic>
        <p:nvPicPr>
          <p:cNvPr id="5"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6526214"/>
            <a:ext cx="2952751"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7380288" y="0"/>
            <a:ext cx="1325563" cy="457200"/>
          </a:xfrm>
          <a:prstGeom prst="rect">
            <a:avLst/>
          </a:prstGeom>
        </p:spPr>
        <p:txBody>
          <a:bodyPr/>
          <a:lstStyle>
            <a:defPPr>
              <a:defRPr lang="en-US"/>
            </a:defPPr>
            <a:lvl1pPr marL="0" algn="r" defTabSz="914400" rtl="0" eaLnBrk="1" latinLnBrk="0" hangingPunct="1">
              <a:defRPr kumimoji="0"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300" dirty="0">
                <a:solidFill>
                  <a:srgbClr val="FFFFFF"/>
                </a:solidFill>
              </a:rPr>
              <a:t>www.bsp.lu</a:t>
            </a:r>
          </a:p>
        </p:txBody>
      </p:sp>
      <p:sp>
        <p:nvSpPr>
          <p:cNvPr id="2" name="Title 1"/>
          <p:cNvSpPr>
            <a:spLocks noGrp="1"/>
          </p:cNvSpPr>
          <p:nvPr>
            <p:ph type="title"/>
          </p:nvPr>
        </p:nvSpPr>
        <p:spPr>
          <a:xfrm>
            <a:off x="457200" y="548680"/>
            <a:ext cx="8229600" cy="1066800"/>
          </a:xfrm>
          <a:prstGeom prst="rect">
            <a:avLst/>
          </a:prstGeom>
        </p:spPr>
        <p:txBody>
          <a:bodyPr/>
          <a:lstStyle>
            <a:lvl1pPr>
              <a:defRPr>
                <a:solidFill>
                  <a:srgbClr val="7995A3"/>
                </a:solidFill>
              </a:defRPr>
            </a:lvl1pPr>
          </a:lstStyle>
          <a:p>
            <a:r>
              <a:rPr lang="en-US"/>
              <a:t>Click to edit Master title style</a:t>
            </a:r>
            <a:endParaRPr lang="en-US" dirty="0"/>
          </a:p>
        </p:txBody>
      </p:sp>
      <p:sp>
        <p:nvSpPr>
          <p:cNvPr id="3" name="Content Placeholder 2"/>
          <p:cNvSpPr>
            <a:spLocks noGrp="1"/>
          </p:cNvSpPr>
          <p:nvPr>
            <p:ph idx="1"/>
          </p:nvPr>
        </p:nvSpPr>
        <p:spPr>
          <a:xfrm>
            <a:off x="385192" y="1844824"/>
            <a:ext cx="8363272" cy="4513688"/>
          </a:xfrm>
          <a:prstGeom prst="rect">
            <a:avLst/>
          </a:prstGeom>
        </p:spPr>
        <p:txBody>
          <a:bodyPr>
            <a:normAutofit/>
          </a:bodyPr>
          <a:lstStyle>
            <a:lvl1pPr marL="365760" indent="-256032">
              <a:buSzPct val="75000"/>
              <a:buFont typeface="Wingdings" panose="05000000000000000000" pitchFamily="2" charset="2"/>
              <a:buChar char="§"/>
              <a:defRPr sz="2400">
                <a:solidFill>
                  <a:srgbClr val="595959"/>
                </a:solidFill>
              </a:defRPr>
            </a:lvl1pPr>
            <a:lvl2pPr>
              <a:defRPr sz="24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562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a:prstGeom prst="rect">
            <a:avLst/>
          </a:prstGeo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a:prstGeom prst="rect">
            <a:avLst/>
          </a:prstGeo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204879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2249424"/>
            <a:ext cx="8229600" cy="432511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197943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pPr fontAlgn="auto">
              <a:spcBef>
                <a:spcPts val="0"/>
              </a:spcBef>
              <a:spcAft>
                <a:spcPts val="0"/>
              </a:spcAft>
            </a:pPr>
            <a:fld id="{C3F416CD-67A3-4CF0-A210-F6AF31AC147F}" type="datetimeFigureOut">
              <a:rPr lang="en-US" smtClean="0">
                <a:solidFill>
                  <a:srgbClr val="434445"/>
                </a:solidFill>
                <a:latin typeface="Calibri"/>
              </a:rPr>
              <a:pPr fontAlgn="auto">
                <a:spcBef>
                  <a:spcPts val="0"/>
                </a:spcBef>
                <a:spcAft>
                  <a:spcPts val="0"/>
                </a:spcAft>
              </a:pPr>
              <a:t>4/3/23</a:t>
            </a:fld>
            <a:endParaRPr lang="en-US">
              <a:solidFill>
                <a:srgbClr val="434445"/>
              </a:solidFill>
              <a:latin typeface="Calibri"/>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pPr fontAlgn="auto">
              <a:spcBef>
                <a:spcPts val="0"/>
              </a:spcBef>
              <a:spcAft>
                <a:spcPts val="0"/>
              </a:spcAft>
            </a:pPr>
            <a:endParaRPr lang="en-US">
              <a:solidFill>
                <a:srgbClr val="434445"/>
              </a:solidFill>
              <a:latin typeface="Calibri"/>
            </a:endParaRP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pPr fontAlgn="auto">
              <a:spcBef>
                <a:spcPts val="0"/>
              </a:spcBef>
              <a:spcAft>
                <a:spcPts val="0"/>
              </a:spcAft>
            </a:pPr>
            <a:fld id="{96652B35-718D-4E28-AFEB-B694A3B357E8}" type="slidenum">
              <a:rPr lang="en-US" smtClean="0">
                <a:solidFill>
                  <a:srgbClr val="434445"/>
                </a:solidFill>
                <a:latin typeface="Calibri"/>
              </a:rPr>
              <a:pPr fontAlgn="auto">
                <a:spcBef>
                  <a:spcPts val="0"/>
                </a:spcBef>
                <a:spcAft>
                  <a:spcPts val="0"/>
                </a:spcAft>
              </a:pPr>
              <a:t>‹N°›</a:t>
            </a:fld>
            <a:endParaRPr lang="en-US">
              <a:solidFill>
                <a:srgbClr val="434445"/>
              </a:solidFill>
              <a:latin typeface="Calibri"/>
            </a:endParaRPr>
          </a:p>
        </p:txBody>
      </p:sp>
    </p:spTree>
    <p:extLst>
      <p:ext uri="{BB962C8B-B14F-4D97-AF65-F5344CB8AC3E}">
        <p14:creationId xmlns:p14="http://schemas.microsoft.com/office/powerpoint/2010/main" val="15640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a:prstGeom prst="rect">
            <a:avLst/>
          </a:prstGeo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a:prstGeom prst="rect">
            <a:avLst/>
          </a:prstGeo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6586538" y="612775"/>
            <a:ext cx="957263" cy="457200"/>
          </a:xfrm>
          <a:prstGeom prst="rect">
            <a:avLst/>
          </a:prstGeom>
        </p:spPr>
        <p:txBody>
          <a:bodyPr/>
          <a:lstStyle>
            <a:lvl1pPr fontAlgn="auto">
              <a:spcBef>
                <a:spcPts val="0"/>
              </a:spcBef>
              <a:spcAft>
                <a:spcPts val="0"/>
              </a:spcAft>
              <a:defRPr>
                <a:latin typeface="+mn-lt"/>
                <a:cs typeface="+mn-cs"/>
              </a:defRPr>
            </a:lvl1pPr>
          </a:lstStyle>
          <a:p>
            <a:pPr>
              <a:defRPr/>
            </a:pPr>
            <a:fld id="{4D162387-D539-4773-BDB3-1472AA1C1A67}" type="datetimeFigureOut">
              <a:rPr lang="en-US"/>
              <a:pPr>
                <a:defRPr/>
              </a:pPr>
              <a:t>4/3/23</a:t>
            </a:fld>
            <a:endParaRPr lang="en-US" dirty="0"/>
          </a:p>
        </p:txBody>
      </p:sp>
      <p:sp>
        <p:nvSpPr>
          <p:cNvPr id="5" name="Footer Placeholder 4"/>
          <p:cNvSpPr>
            <a:spLocks noGrp="1"/>
          </p:cNvSpPr>
          <p:nvPr>
            <p:ph type="ftr" sz="quarter" idx="11"/>
          </p:nvPr>
        </p:nvSpPr>
        <p:spPr>
          <a:xfrm>
            <a:off x="5257801" y="612775"/>
            <a:ext cx="1325563"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2D08021D-283E-4151-9D76-4D3AE8FC972E}" type="slidenum">
              <a:rPr lang="en-US"/>
              <a:pPr>
                <a:defRPr/>
              </a:pPr>
              <a:t>‹N°›</a:t>
            </a:fld>
            <a:endParaRPr lang="en-US" dirty="0"/>
          </a:p>
        </p:txBody>
      </p:sp>
    </p:spTree>
    <p:extLst>
      <p:ext uri="{BB962C8B-B14F-4D97-AF65-F5344CB8AC3E}">
        <p14:creationId xmlns:p14="http://schemas.microsoft.com/office/powerpoint/2010/main" val="186972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lvl1pPr>
              <a:defRPr>
                <a:solidFill>
                  <a:srgbClr val="7995A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2249425"/>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5"/>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86538" y="612775"/>
            <a:ext cx="957263" cy="457200"/>
          </a:xfrm>
          <a:prstGeom prst="rect">
            <a:avLst/>
          </a:prstGeom>
        </p:spPr>
        <p:txBody>
          <a:bodyPr/>
          <a:lstStyle>
            <a:lvl1pPr fontAlgn="auto">
              <a:spcBef>
                <a:spcPts val="0"/>
              </a:spcBef>
              <a:spcAft>
                <a:spcPts val="0"/>
              </a:spcAft>
              <a:defRPr>
                <a:latin typeface="+mn-lt"/>
                <a:cs typeface="+mn-cs"/>
              </a:defRPr>
            </a:lvl1pPr>
          </a:lstStyle>
          <a:p>
            <a:pPr>
              <a:defRPr/>
            </a:pPr>
            <a:fld id="{6488490A-6488-4EAF-A00D-F064FEE434D7}" type="datetimeFigureOut">
              <a:rPr lang="en-US"/>
              <a:pPr>
                <a:defRPr/>
              </a:pPr>
              <a:t>4/3/23</a:t>
            </a:fld>
            <a:endParaRPr lang="en-US" dirty="0"/>
          </a:p>
        </p:txBody>
      </p:sp>
      <p:sp>
        <p:nvSpPr>
          <p:cNvPr id="6" name="Footer Placeholder 5"/>
          <p:cNvSpPr>
            <a:spLocks noGrp="1"/>
          </p:cNvSpPr>
          <p:nvPr>
            <p:ph type="ftr" sz="quarter" idx="11"/>
          </p:nvPr>
        </p:nvSpPr>
        <p:spPr>
          <a:xfrm>
            <a:off x="5257801" y="612775"/>
            <a:ext cx="1325563"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82785072-973E-4969-9A4A-91A967E22889}" type="slidenum">
              <a:rPr lang="en-US"/>
              <a:pPr>
                <a:defRPr/>
              </a:pPr>
              <a:t>‹N°›</a:t>
            </a:fld>
            <a:endParaRPr lang="en-US" dirty="0"/>
          </a:p>
        </p:txBody>
      </p:sp>
    </p:spTree>
    <p:extLst>
      <p:ext uri="{BB962C8B-B14F-4D97-AF65-F5344CB8AC3E}">
        <p14:creationId xmlns:p14="http://schemas.microsoft.com/office/powerpoint/2010/main" val="306745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a:prstGeom prst="rect">
            <a:avLst/>
          </a:prstGeom>
        </p:spPr>
        <p:txBody>
          <a:bodyPr/>
          <a:lstStyle>
            <a:lvl1pPr>
              <a:defRPr sz="3600" b="0" i="0" cap="none" baseline="0">
                <a:solidFill>
                  <a:srgbClr val="7995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6" y="2708519"/>
            <a:ext cx="4041775" cy="3886200"/>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6"/>
          <p:cNvSpPr>
            <a:spLocks noGrp="1"/>
          </p:cNvSpPr>
          <p:nvPr>
            <p:ph type="sldNum" sz="quarter" idx="10"/>
          </p:nvPr>
        </p:nvSpPr>
        <p:spPr>
          <a:xfrm>
            <a:off x="8174039" y="1588"/>
            <a:ext cx="762000" cy="366712"/>
          </a:xfrm>
          <a:prstGeom prst="rect">
            <a:avLst/>
          </a:prstGeom>
        </p:spPr>
        <p:txBody>
          <a:bodyPr rtlCol="0"/>
          <a:lstStyle>
            <a:lvl1pPr algn="r" fontAlgn="auto">
              <a:spcBef>
                <a:spcPts val="0"/>
              </a:spcBef>
              <a:spcAft>
                <a:spcPts val="0"/>
              </a:spcAft>
              <a:defRPr>
                <a:latin typeface="+mn-lt"/>
                <a:cs typeface="+mn-cs"/>
              </a:defRPr>
            </a:lvl1pPr>
          </a:lstStyle>
          <a:p>
            <a:pPr>
              <a:defRPr/>
            </a:pPr>
            <a:fld id="{C554126E-B197-4D1C-9108-6177CDBDFED2}" type="slidenum">
              <a:rPr lang="en-US"/>
              <a:pPr>
                <a:defRPr/>
              </a:pPr>
              <a:t>‹N°›</a:t>
            </a:fld>
            <a:endParaRPr lang="en-US" dirty="0"/>
          </a:p>
        </p:txBody>
      </p:sp>
    </p:spTree>
    <p:extLst>
      <p:ext uri="{BB962C8B-B14F-4D97-AF65-F5344CB8AC3E}">
        <p14:creationId xmlns:p14="http://schemas.microsoft.com/office/powerpoint/2010/main" val="18071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a:prstGeom prst="rect">
            <a:avLst/>
          </a:prstGeom>
        </p:spPr>
        <p:txBody>
          <a:bodyPr/>
          <a:lstStyle>
            <a:lvl1pPr>
              <a:defRPr sz="4000">
                <a:solidFill>
                  <a:srgbClr val="7995A3"/>
                </a:solidFill>
              </a:defRPr>
            </a:lvl1pPr>
          </a:lstStyle>
          <a:p>
            <a:r>
              <a:rPr lang="en-US"/>
              <a:t>Click to edit Master title style</a:t>
            </a:r>
            <a:endParaRPr lang="en-US" dirty="0"/>
          </a:p>
        </p:txBody>
      </p:sp>
      <p:sp>
        <p:nvSpPr>
          <p:cNvPr id="3" name="Slide Number Placeholder 4"/>
          <p:cNvSpPr>
            <a:spLocks noGrp="1"/>
          </p:cNvSpPr>
          <p:nvPr>
            <p:ph type="sldNum" sz="quarter" idx="10"/>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AA5C90D4-3CAA-4B52-97DF-7CC23F1E058F}" type="slidenum">
              <a:rPr lang="en-US"/>
              <a:pPr>
                <a:defRPr/>
              </a:pPr>
              <a:t>‹N°›</a:t>
            </a:fld>
            <a:endParaRPr lang="en-US" dirty="0"/>
          </a:p>
        </p:txBody>
      </p:sp>
      <p:pic>
        <p:nvPicPr>
          <p:cNvPr id="4" name="Picture 2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6526214"/>
            <a:ext cx="2952751"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69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C49208F1-1BF3-4D11-9162-98BFDD1C8194}" type="slidenum">
              <a:rPr lang="en-US"/>
              <a:pPr>
                <a:defRPr/>
              </a:pPr>
              <a:t>‹N°›</a:t>
            </a:fld>
            <a:endParaRPr lang="en-US" dirty="0"/>
          </a:p>
        </p:txBody>
      </p:sp>
    </p:spTree>
    <p:extLst>
      <p:ext uri="{BB962C8B-B14F-4D97-AF65-F5344CB8AC3E}">
        <p14:creationId xmlns:p14="http://schemas.microsoft.com/office/powerpoint/2010/main" val="19468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a:prstGeom prst="rect">
            <a:avLst/>
          </a:prstGeom>
        </p:spPr>
        <p:txBody>
          <a:bodyPr anchor="b"/>
          <a:lstStyle>
            <a:lvl1pPr algn="l">
              <a:buNone/>
              <a:defRPr sz="1800" b="1"/>
            </a:lvl1pPr>
          </a:lstStyle>
          <a:p>
            <a:r>
              <a:rPr lang="en-US"/>
              <a:t>Click to edit Master title style</a:t>
            </a:r>
            <a:endParaRPr lang="en-US" dirty="0"/>
          </a:p>
        </p:txBody>
      </p:sp>
      <p:sp>
        <p:nvSpPr>
          <p:cNvPr id="3" name="Text Placeholder 2"/>
          <p:cNvSpPr>
            <a:spLocks noGrp="1"/>
          </p:cNvSpPr>
          <p:nvPr>
            <p:ph type="body" idx="2"/>
          </p:nvPr>
        </p:nvSpPr>
        <p:spPr>
          <a:xfrm>
            <a:off x="5353496" y="2010727"/>
            <a:ext cx="3383280" cy="4617720"/>
          </a:xfrm>
          <a:prstGeom prst="rect">
            <a:avLst/>
          </a:prstGeo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49C489A9-B405-49DA-B632-179E4EA44C13}" type="slidenum">
              <a:rPr lang="en-US"/>
              <a:pPr>
                <a:defRPr/>
              </a:pPr>
              <a:t>‹N°›</a:t>
            </a:fld>
            <a:endParaRPr lang="en-US" dirty="0"/>
          </a:p>
        </p:txBody>
      </p:sp>
    </p:spTree>
    <p:extLst>
      <p:ext uri="{BB962C8B-B14F-4D97-AF65-F5344CB8AC3E}">
        <p14:creationId xmlns:p14="http://schemas.microsoft.com/office/powerpoint/2010/main" val="29075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a:prstGeom prst="rect">
            <a:avLst/>
          </a:prstGeo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088443" y="3274309"/>
            <a:ext cx="2590800" cy="2516489"/>
          </a:xfrm>
          <a:prstGeom prst="rect">
            <a:avLst/>
          </a:prstGeo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a:xfrm>
            <a:off x="6586538" y="612775"/>
            <a:ext cx="957263" cy="457200"/>
          </a:xfrm>
          <a:prstGeom prst="rect">
            <a:avLst/>
          </a:prstGeom>
        </p:spPr>
        <p:txBody>
          <a:bodyPr/>
          <a:lstStyle>
            <a:lvl1pPr fontAlgn="auto">
              <a:spcBef>
                <a:spcPts val="0"/>
              </a:spcBef>
              <a:spcAft>
                <a:spcPts val="0"/>
              </a:spcAft>
              <a:defRPr>
                <a:latin typeface="+mn-lt"/>
                <a:cs typeface="+mn-cs"/>
              </a:defRPr>
            </a:lvl1pPr>
          </a:lstStyle>
          <a:p>
            <a:pPr>
              <a:defRPr/>
            </a:pPr>
            <a:fld id="{62BE21BA-CD16-4A7C-8DE1-CDBCAA33A2B9}" type="datetimeFigureOut">
              <a:rPr lang="en-US"/>
              <a:pPr>
                <a:defRPr/>
              </a:pPr>
              <a:t>4/3/23</a:t>
            </a:fld>
            <a:endParaRPr lang="en-US" dirty="0"/>
          </a:p>
        </p:txBody>
      </p:sp>
      <p:sp>
        <p:nvSpPr>
          <p:cNvPr id="6" name="Footer Placeholder 5"/>
          <p:cNvSpPr>
            <a:spLocks noGrp="1"/>
          </p:cNvSpPr>
          <p:nvPr>
            <p:ph type="ftr" sz="quarter" idx="11"/>
          </p:nvPr>
        </p:nvSpPr>
        <p:spPr>
          <a:xfrm>
            <a:off x="5257801" y="612775"/>
            <a:ext cx="1325563"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8174039" y="1588"/>
            <a:ext cx="762000" cy="366712"/>
          </a:xfrm>
          <a:prstGeom prst="rect">
            <a:avLst/>
          </a:prstGeom>
        </p:spPr>
        <p:txBody>
          <a:bodyPr/>
          <a:lstStyle>
            <a:lvl1pPr fontAlgn="auto">
              <a:spcBef>
                <a:spcPts val="0"/>
              </a:spcBef>
              <a:spcAft>
                <a:spcPts val="0"/>
              </a:spcAft>
              <a:defRPr>
                <a:latin typeface="+mn-lt"/>
                <a:cs typeface="+mn-cs"/>
              </a:defRPr>
            </a:lvl1pPr>
          </a:lstStyle>
          <a:p>
            <a:pPr>
              <a:defRPr/>
            </a:pPr>
            <a:fld id="{9A432BDC-CB92-4754-B167-07CE09E0E4A1}" type="slidenum">
              <a:rPr lang="en-US"/>
              <a:pPr>
                <a:defRPr/>
              </a:pPr>
              <a:t>‹N°›</a:t>
            </a:fld>
            <a:endParaRPr lang="en-US" dirty="0"/>
          </a:p>
        </p:txBody>
      </p:sp>
    </p:spTree>
    <p:extLst>
      <p:ext uri="{BB962C8B-B14F-4D97-AF65-F5344CB8AC3E}">
        <p14:creationId xmlns:p14="http://schemas.microsoft.com/office/powerpoint/2010/main" val="31308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p:cNvSpPr/>
          <p:nvPr/>
        </p:nvSpPr>
        <p:spPr>
          <a:xfrm flipV="1">
            <a:off x="5410200" y="360364"/>
            <a:ext cx="3733800" cy="90487"/>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36513" y="392114"/>
            <a:ext cx="6624639" cy="138112"/>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36511" y="-26987"/>
            <a:ext cx="9180513" cy="33813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36511" y="307976"/>
            <a:ext cx="9180513" cy="98425"/>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flipV="1">
            <a:off x="5410200" y="404814"/>
            <a:ext cx="3733800" cy="179387"/>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27" name="Rounded Rectangle 26"/>
          <p:cNvSpPr/>
          <p:nvPr/>
        </p:nvSpPr>
        <p:spPr bwMode="white">
          <a:xfrm>
            <a:off x="7373939" y="588964"/>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32" name="Group 40"/>
          <p:cNvGrpSpPr>
            <a:grpSpLocks/>
          </p:cNvGrpSpPr>
          <p:nvPr/>
        </p:nvGrpSpPr>
        <p:grpSpPr bwMode="auto">
          <a:xfrm>
            <a:off x="8874125" y="-26987"/>
            <a:ext cx="268288" cy="646113"/>
            <a:chOff x="8873475" y="-2001"/>
            <a:chExt cx="269117" cy="621792"/>
          </a:xfrm>
        </p:grpSpPr>
        <p:sp>
          <p:nvSpPr>
            <p:cNvPr id="42" name="Rectangle 41"/>
            <p:cNvSpPr/>
            <p:nvPr/>
          </p:nvSpPr>
          <p:spPr bwMode="invGray">
            <a:xfrm>
              <a:off x="9085265" y="-2001"/>
              <a:ext cx="573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p:nvSpPr>
          <p:spPr bwMode="invGray">
            <a:xfrm>
              <a:off x="9043863" y="-2001"/>
              <a:ext cx="28663"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p:nvSpPr>
          <p:spPr bwMode="invGray">
            <a:xfrm>
              <a:off x="9024754" y="-2001"/>
              <a:ext cx="955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p:nvSpPr>
          <p:spPr bwMode="invGray">
            <a:xfrm>
              <a:off x="8975389" y="-2001"/>
              <a:ext cx="27071"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p:nvSpPr>
          <p:spPr bwMode="invGray">
            <a:xfrm>
              <a:off x="8916470" y="1054"/>
              <a:ext cx="54142" cy="58512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p:nvSpPr>
          <p:spPr bwMode="invGray">
            <a:xfrm>
              <a:off x="8873475" y="1054"/>
              <a:ext cx="9554" cy="58512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33" name="Title Placeholder 21"/>
          <p:cNvSpPr>
            <a:spLocks noGrp="1"/>
          </p:cNvSpPr>
          <p:nvPr>
            <p:ph type="title"/>
          </p:nvPr>
        </p:nvSpPr>
        <p:spPr bwMode="auto">
          <a:xfrm>
            <a:off x="457200" y="54927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dirty="0"/>
          </a:p>
        </p:txBody>
      </p:sp>
      <p:sp>
        <p:nvSpPr>
          <p:cNvPr id="1034" name="Text Placeholder 12"/>
          <p:cNvSpPr>
            <a:spLocks noGrp="1"/>
          </p:cNvSpPr>
          <p:nvPr>
            <p:ph type="body" idx="1"/>
          </p:nvPr>
        </p:nvSpPr>
        <p:spPr bwMode="auto">
          <a:xfrm>
            <a:off x="446856" y="1844676"/>
            <a:ext cx="8229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53" name="Rectangle 52"/>
          <p:cNvSpPr/>
          <p:nvPr/>
        </p:nvSpPr>
        <p:spPr>
          <a:xfrm flipV="1">
            <a:off x="5410200" y="611189"/>
            <a:ext cx="3733800" cy="9525"/>
          </a:xfrm>
          <a:prstGeom prst="rect">
            <a:avLst/>
          </a:prstGeom>
          <a:solidFill>
            <a:srgbClr val="7D6B71">
              <a:alpha val="6470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p:nvSpPr>
        <p:spPr>
          <a:xfrm flipV="1">
            <a:off x="5410200" y="660401"/>
            <a:ext cx="1965325" cy="17463"/>
          </a:xfrm>
          <a:prstGeom prst="rect">
            <a:avLst/>
          </a:prstGeom>
          <a:solidFill>
            <a:srgbClr val="B3A692">
              <a:alpha val="99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fontAlgn="base" hangingPunct="1">
        <a:spcBef>
          <a:spcPct val="0"/>
        </a:spcBef>
        <a:spcAft>
          <a:spcPct val="0"/>
        </a:spcAft>
        <a:defRPr sz="3600" kern="1200">
          <a:solidFill>
            <a:srgbClr val="7995A3"/>
          </a:solidFill>
          <a:latin typeface="+mn-lt"/>
          <a:ea typeface="+mj-ea"/>
          <a:cs typeface="+mj-cs"/>
        </a:defRPr>
      </a:lvl1pPr>
      <a:lvl2pPr algn="l" rtl="0" eaLnBrk="1" fontAlgn="base" hangingPunct="1">
        <a:spcBef>
          <a:spcPct val="0"/>
        </a:spcBef>
        <a:spcAft>
          <a:spcPct val="0"/>
        </a:spcAft>
        <a:defRPr sz="3600">
          <a:solidFill>
            <a:srgbClr val="7995A3"/>
          </a:solidFill>
          <a:latin typeface="Calibri" pitchFamily="34" charset="0"/>
        </a:defRPr>
      </a:lvl2pPr>
      <a:lvl3pPr algn="l" rtl="0" eaLnBrk="1" fontAlgn="base" hangingPunct="1">
        <a:spcBef>
          <a:spcPct val="0"/>
        </a:spcBef>
        <a:spcAft>
          <a:spcPct val="0"/>
        </a:spcAft>
        <a:defRPr sz="3600">
          <a:solidFill>
            <a:srgbClr val="7995A3"/>
          </a:solidFill>
          <a:latin typeface="Calibri" pitchFamily="34" charset="0"/>
        </a:defRPr>
      </a:lvl3pPr>
      <a:lvl4pPr algn="l" rtl="0" eaLnBrk="1" fontAlgn="base" hangingPunct="1">
        <a:spcBef>
          <a:spcPct val="0"/>
        </a:spcBef>
        <a:spcAft>
          <a:spcPct val="0"/>
        </a:spcAft>
        <a:defRPr sz="3600">
          <a:solidFill>
            <a:srgbClr val="7995A3"/>
          </a:solidFill>
          <a:latin typeface="Calibri" pitchFamily="34" charset="0"/>
        </a:defRPr>
      </a:lvl4pPr>
      <a:lvl5pPr algn="l" rtl="0" eaLnBrk="1" fontAlgn="base" hangingPunct="1">
        <a:spcBef>
          <a:spcPct val="0"/>
        </a:spcBef>
        <a:spcAft>
          <a:spcPct val="0"/>
        </a:spcAft>
        <a:defRPr sz="3600">
          <a:solidFill>
            <a:srgbClr val="7995A3"/>
          </a:solidFill>
          <a:latin typeface="Calibri" pitchFamily="34" charset="0"/>
        </a:defRPr>
      </a:lvl5pPr>
      <a:lvl6pPr marL="457200" algn="l" rtl="0" eaLnBrk="1" fontAlgn="base" hangingPunct="1">
        <a:spcBef>
          <a:spcPct val="0"/>
        </a:spcBef>
        <a:spcAft>
          <a:spcPct val="0"/>
        </a:spcAft>
        <a:defRPr sz="3600">
          <a:solidFill>
            <a:schemeClr val="tx2"/>
          </a:solidFill>
          <a:latin typeface="Calibri" pitchFamily="34" charset="0"/>
        </a:defRPr>
      </a:lvl6pPr>
      <a:lvl7pPr marL="914400" algn="l" rtl="0" eaLnBrk="1" fontAlgn="base" hangingPunct="1">
        <a:spcBef>
          <a:spcPct val="0"/>
        </a:spcBef>
        <a:spcAft>
          <a:spcPct val="0"/>
        </a:spcAft>
        <a:defRPr sz="3600">
          <a:solidFill>
            <a:schemeClr val="tx2"/>
          </a:solidFill>
          <a:latin typeface="Calibri" pitchFamily="34" charset="0"/>
        </a:defRPr>
      </a:lvl7pPr>
      <a:lvl8pPr marL="1371600" algn="l" rtl="0" eaLnBrk="1" fontAlgn="base" hangingPunct="1">
        <a:spcBef>
          <a:spcPct val="0"/>
        </a:spcBef>
        <a:spcAft>
          <a:spcPct val="0"/>
        </a:spcAft>
        <a:defRPr sz="3600">
          <a:solidFill>
            <a:schemeClr val="tx2"/>
          </a:solidFill>
          <a:latin typeface="Calibri" pitchFamily="34" charset="0"/>
        </a:defRPr>
      </a:lvl8pPr>
      <a:lvl9pPr marL="1828800" algn="l" rtl="0" eaLnBrk="1" fontAlgn="base" hangingPunct="1">
        <a:spcBef>
          <a:spcPct val="0"/>
        </a:spcBef>
        <a:spcAft>
          <a:spcPct val="0"/>
        </a:spcAft>
        <a:defRPr sz="3600">
          <a:solidFill>
            <a:schemeClr val="tx2"/>
          </a:solidFill>
          <a:latin typeface="Calibri" pitchFamily="34" charset="0"/>
        </a:defRPr>
      </a:lvl9pPr>
    </p:titleStyle>
    <p:bodyStyle>
      <a:lvl1pPr marL="365125" indent="-255588" algn="l" rtl="0" eaLnBrk="1" fontAlgn="base" hangingPunct="1">
        <a:spcBef>
          <a:spcPts val="300"/>
        </a:spcBef>
        <a:spcAft>
          <a:spcPct val="0"/>
        </a:spcAft>
        <a:buClr>
          <a:srgbClr val="85776D"/>
        </a:buClr>
        <a:buFont typeface="Wingdings" pitchFamily="2" charset="2"/>
        <a:buChar char="§"/>
        <a:defRPr sz="2800" kern="1200">
          <a:solidFill>
            <a:srgbClr val="595959"/>
          </a:solidFill>
          <a:latin typeface="+mn-lt"/>
          <a:ea typeface="+mn-ea"/>
          <a:cs typeface="+mn-cs"/>
        </a:defRPr>
      </a:lvl1pPr>
      <a:lvl2pPr marL="657225" indent="-246063" algn="l" rtl="0" eaLnBrk="1" fontAlgn="base" hangingPunct="1">
        <a:spcBef>
          <a:spcPts val="300"/>
        </a:spcBef>
        <a:spcAft>
          <a:spcPct val="0"/>
        </a:spcAft>
        <a:buClr>
          <a:srgbClr val="7995A3"/>
        </a:buClr>
        <a:buSzPct val="75000"/>
        <a:buFont typeface="Wingdings" pitchFamily="2" charset="2"/>
        <a:buChar char="§"/>
        <a:defRPr sz="2600" kern="1200">
          <a:solidFill>
            <a:srgbClr val="595959"/>
          </a:solidFill>
          <a:latin typeface="+mn-lt"/>
          <a:ea typeface="+mn-ea"/>
          <a:cs typeface="+mn-cs"/>
        </a:defRPr>
      </a:lvl2pPr>
      <a:lvl3pPr marL="922338" indent="-219075" algn="l" rtl="0" eaLnBrk="1" fontAlgn="base" hangingPunct="1">
        <a:spcBef>
          <a:spcPts val="300"/>
        </a:spcBef>
        <a:spcAft>
          <a:spcPct val="0"/>
        </a:spcAft>
        <a:buClr>
          <a:srgbClr val="A09781"/>
        </a:buClr>
        <a:buFont typeface="Wingdings 2" pitchFamily="18" charset="2"/>
        <a:buChar char=""/>
        <a:defRPr sz="2400" kern="1200">
          <a:solidFill>
            <a:srgbClr val="595959"/>
          </a:solidFill>
          <a:latin typeface="+mn-lt"/>
          <a:ea typeface="+mn-ea"/>
          <a:cs typeface="+mn-cs"/>
        </a:defRPr>
      </a:lvl3pPr>
      <a:lvl4pPr marL="1179513" indent="-200025" algn="l" rtl="0" eaLnBrk="1" fontAlgn="base" hangingPunct="1">
        <a:spcBef>
          <a:spcPts val="300"/>
        </a:spcBef>
        <a:spcAft>
          <a:spcPct val="0"/>
        </a:spcAft>
        <a:buClr>
          <a:srgbClr val="595959"/>
        </a:buClr>
        <a:buFont typeface="Wingdings 2" pitchFamily="18" charset="2"/>
        <a:buChar char=""/>
        <a:defRPr sz="2200" kern="1200">
          <a:solidFill>
            <a:srgbClr val="595959"/>
          </a:solidFill>
          <a:latin typeface="+mn-lt"/>
          <a:ea typeface="+mn-ea"/>
          <a:cs typeface="+mn-cs"/>
        </a:defRPr>
      </a:lvl4pPr>
      <a:lvl5pPr marL="1206500" algn="l" rtl="0" eaLnBrk="1" fontAlgn="base" hangingPunct="1">
        <a:spcBef>
          <a:spcPts val="300"/>
        </a:spcBef>
        <a:spcAft>
          <a:spcPct val="0"/>
        </a:spcAft>
        <a:buClr>
          <a:srgbClr val="85776D"/>
        </a:buClr>
        <a:buFont typeface="Georgia" pitchFamily="18" charset="0"/>
        <a:defRPr sz="2000" kern="1200">
          <a:solidFill>
            <a:srgbClr val="5959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flipV="1">
            <a:off x="5410183" y="360246"/>
            <a:ext cx="3733819" cy="90979"/>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21" name="Rectangle 20"/>
          <p:cNvSpPr/>
          <p:nvPr userDrawn="1"/>
        </p:nvSpPr>
        <p:spPr>
          <a:xfrm>
            <a:off x="-36511" y="392266"/>
            <a:ext cx="6624736" cy="137864"/>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24" name="Rectangle 23"/>
          <p:cNvSpPr/>
          <p:nvPr userDrawn="1"/>
        </p:nvSpPr>
        <p:spPr>
          <a:xfrm>
            <a:off x="-36512" y="-27383"/>
            <a:ext cx="9180512" cy="33804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25" name="Rectangle 24"/>
          <p:cNvSpPr/>
          <p:nvPr userDrawn="1"/>
        </p:nvSpPr>
        <p:spPr>
          <a:xfrm>
            <a:off x="-36511" y="308276"/>
            <a:ext cx="9180513" cy="97458"/>
          </a:xfrm>
          <a:prstGeom prst="rect">
            <a:avLst/>
          </a:prstGeom>
          <a:solidFill>
            <a:srgbClr val="7995A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26" name="Rectangle 25"/>
          <p:cNvSpPr/>
          <p:nvPr userDrawn="1"/>
        </p:nvSpPr>
        <p:spPr>
          <a:xfrm flipV="1">
            <a:off x="5410201" y="404665"/>
            <a:ext cx="3733801" cy="180035"/>
          </a:xfrm>
          <a:prstGeom prst="rect">
            <a:avLst/>
          </a:prstGeom>
          <a:solidFill>
            <a:srgbClr val="B3A69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srgbClr val="434445"/>
              </a:solidFill>
            </a:endParaRPr>
          </a:p>
        </p:txBody>
      </p:sp>
      <p:sp useBgFill="1">
        <p:nvSpPr>
          <p:cNvPr id="27" name="Rounded Rectangle 26"/>
          <p:cNvSpPr/>
          <p:nvPr userDrawn="1"/>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grpSp>
        <p:nvGrpSpPr>
          <p:cNvPr id="41" name="Group 40"/>
          <p:cNvGrpSpPr/>
          <p:nvPr userDrawn="1"/>
        </p:nvGrpSpPr>
        <p:grpSpPr>
          <a:xfrm>
            <a:off x="8873476" y="-27383"/>
            <a:ext cx="269117" cy="647174"/>
            <a:chOff x="8873475" y="-2001"/>
            <a:chExt cx="269117" cy="621792"/>
          </a:xfrm>
        </p:grpSpPr>
        <p:sp>
          <p:nvSpPr>
            <p:cNvPr id="42" name="Rectangle 41"/>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srgbClr val="434445"/>
                </a:solidFill>
              </a:endParaRPr>
            </a:p>
          </p:txBody>
        </p:sp>
        <p:sp>
          <p:nvSpPr>
            <p:cNvPr id="43" name="Rectangle 42"/>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srgbClr val="434445"/>
                </a:solidFill>
              </a:endParaRPr>
            </a:p>
          </p:txBody>
        </p:sp>
        <p:sp>
          <p:nvSpPr>
            <p:cNvPr id="44" name="Rectangle 43"/>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45" name="Rectangle 44"/>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46" name="Rectangle 45"/>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47" name="Rectangle 46"/>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srgbClr val="434445"/>
                </a:solidFill>
              </a:endParaRPr>
            </a:p>
          </p:txBody>
        </p:sp>
      </p:grpSp>
      <p:sp>
        <p:nvSpPr>
          <p:cNvPr id="48" name="Title Placeholder 21"/>
          <p:cNvSpPr>
            <a:spLocks noGrp="1"/>
          </p:cNvSpPr>
          <p:nvPr>
            <p:ph type="title"/>
          </p:nvPr>
        </p:nvSpPr>
        <p:spPr>
          <a:xfrm>
            <a:off x="457200" y="764704"/>
            <a:ext cx="8229600" cy="1066800"/>
          </a:xfrm>
          <a:prstGeom prst="rect">
            <a:avLst/>
          </a:prstGeom>
        </p:spPr>
        <p:txBody>
          <a:bodyPr vert="horz" anchor="ctr">
            <a:normAutofit/>
          </a:bodyPr>
          <a:lstStyle/>
          <a:p>
            <a:r>
              <a:rPr kumimoji="0" lang="en-US" dirty="0"/>
              <a:t>Click to edit Master title style</a:t>
            </a:r>
          </a:p>
        </p:txBody>
      </p:sp>
      <p:sp>
        <p:nvSpPr>
          <p:cNvPr id="49"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a:p>
            <a:pPr lvl="4" eaLnBrk="1" latinLnBrk="0" hangingPunct="1"/>
            <a:endParaRPr kumimoji="0" lang="en-US" dirty="0"/>
          </a:p>
        </p:txBody>
      </p:sp>
      <p:sp>
        <p:nvSpPr>
          <p:cNvPr id="53" name="Rectangle 52"/>
          <p:cNvSpPr/>
          <p:nvPr userDrawn="1"/>
        </p:nvSpPr>
        <p:spPr>
          <a:xfrm flipV="1">
            <a:off x="5410201" y="610832"/>
            <a:ext cx="3733801" cy="9144"/>
          </a:xfrm>
          <a:prstGeom prst="rect">
            <a:avLst/>
          </a:prstGeom>
          <a:solidFill>
            <a:srgbClr val="7D6B71">
              <a:alpha val="6470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
        <p:nvSpPr>
          <p:cNvPr id="54" name="Rectangle 53"/>
          <p:cNvSpPr/>
          <p:nvPr userDrawn="1"/>
        </p:nvSpPr>
        <p:spPr>
          <a:xfrm flipV="1">
            <a:off x="5410200" y="660068"/>
            <a:ext cx="1965960" cy="18288"/>
          </a:xfrm>
          <a:prstGeom prst="rect">
            <a:avLst/>
          </a:prstGeom>
          <a:solidFill>
            <a:srgbClr val="B3A692">
              <a:alpha val="99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srgbClr val="434445"/>
              </a:solidFill>
            </a:endParaRPr>
          </a:p>
        </p:txBody>
      </p:sp>
    </p:spTree>
    <p:extLst>
      <p:ext uri="{BB962C8B-B14F-4D97-AF65-F5344CB8AC3E}">
        <p14:creationId xmlns:p14="http://schemas.microsoft.com/office/powerpoint/2010/main" val="278494035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3600" kern="1200">
          <a:solidFill>
            <a:schemeClr val="tx2"/>
          </a:solidFill>
          <a:latin typeface="+mn-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4.xml"/><Relationship Id="rId7" Type="http://schemas.openxmlformats.org/officeDocument/2006/relationships/image" Target="../media/image9.png"/><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5.xml"/><Relationship Id="rId7" Type="http://schemas.openxmlformats.org/officeDocument/2006/relationships/image" Target="../media/image9.pn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amorel@bsp.lu"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9552" y="4346424"/>
            <a:ext cx="8280600" cy="1602855"/>
          </a:xfrm>
        </p:spPr>
        <p:txBody>
          <a:bodyPr anchor="ctr"/>
          <a:lstStyle/>
          <a:p>
            <a:pPr algn="ctr"/>
            <a:r>
              <a:rPr lang="fr-FR" altLang="en-US" sz="2800" b="1" dirty="0"/>
              <a:t>ELSA</a:t>
            </a:r>
            <a:br>
              <a:rPr lang="fr-FR" altLang="en-US" sz="2400" b="1" dirty="0"/>
            </a:br>
            <a:r>
              <a:rPr lang="fr-FR" altLang="en-US" sz="2400" b="1" dirty="0"/>
              <a:t>La surveillance sur le lieu de travail selon les nouvelles dispositions légales</a:t>
            </a:r>
            <a:endParaRPr lang="fr-FR" altLang="en-US" sz="2100" b="1" dirty="0"/>
          </a:p>
        </p:txBody>
      </p:sp>
      <p:sp>
        <p:nvSpPr>
          <p:cNvPr id="13315" name="Subtitle 2"/>
          <p:cNvSpPr>
            <a:spLocks noGrp="1"/>
          </p:cNvSpPr>
          <p:nvPr>
            <p:ph type="subTitle" idx="1"/>
          </p:nvPr>
        </p:nvSpPr>
        <p:spPr>
          <a:xfrm>
            <a:off x="539552" y="5934196"/>
            <a:ext cx="4953000" cy="339824"/>
          </a:xfrm>
        </p:spPr>
        <p:txBody>
          <a:bodyPr/>
          <a:lstStyle/>
          <a:p>
            <a:pPr marL="63500"/>
            <a:r>
              <a:rPr lang="fr-FR" altLang="en-US" sz="1600" b="1" i="1" dirty="0"/>
              <a:t>Maître Anne MOREL, Associée</a:t>
            </a:r>
          </a:p>
        </p:txBody>
      </p:sp>
      <p:sp>
        <p:nvSpPr>
          <p:cNvPr id="13316" name="Rectangle 3"/>
          <p:cNvSpPr>
            <a:spLocks noChangeArrowheads="1"/>
          </p:cNvSpPr>
          <p:nvPr/>
        </p:nvSpPr>
        <p:spPr bwMode="auto">
          <a:xfrm>
            <a:off x="7308304" y="6092826"/>
            <a:ext cx="1511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buClr>
                <a:srgbClr val="85776D"/>
              </a:buClr>
              <a:buFont typeface="Wingdings" pitchFamily="2" charset="2"/>
              <a:buChar char="§"/>
              <a:defRPr sz="2800">
                <a:solidFill>
                  <a:srgbClr val="595959"/>
                </a:solidFill>
                <a:latin typeface="Calibri" pitchFamily="34" charset="0"/>
              </a:defRPr>
            </a:lvl1pPr>
            <a:lvl2pPr marL="742950" indent="-285750" eaLnBrk="0" hangingPunct="0">
              <a:spcBef>
                <a:spcPts val="300"/>
              </a:spcBef>
              <a:buClr>
                <a:srgbClr val="7995A3"/>
              </a:buClr>
              <a:buSzPct val="75000"/>
              <a:buFont typeface="Wingdings" pitchFamily="2" charset="2"/>
              <a:buChar char="§"/>
              <a:defRPr sz="2600">
                <a:solidFill>
                  <a:srgbClr val="595959"/>
                </a:solidFill>
                <a:latin typeface="Calibri" pitchFamily="34" charset="0"/>
              </a:defRPr>
            </a:lvl2pPr>
            <a:lvl3pPr marL="1143000" indent="-228600" eaLnBrk="0" hangingPunct="0">
              <a:spcBef>
                <a:spcPts val="300"/>
              </a:spcBef>
              <a:buClr>
                <a:srgbClr val="A09781"/>
              </a:buClr>
              <a:buFont typeface="Wingdings 2" pitchFamily="18" charset="2"/>
              <a:buChar char=""/>
              <a:defRPr sz="2400">
                <a:solidFill>
                  <a:srgbClr val="595959"/>
                </a:solidFill>
                <a:latin typeface="Calibri" pitchFamily="34" charset="0"/>
              </a:defRPr>
            </a:lvl3pPr>
            <a:lvl4pPr marL="1600200" indent="-228600" eaLnBrk="0" hangingPunct="0">
              <a:spcBef>
                <a:spcPts val="300"/>
              </a:spcBef>
              <a:buClr>
                <a:srgbClr val="595959"/>
              </a:buClr>
              <a:buFont typeface="Wingdings 2" pitchFamily="18" charset="2"/>
              <a:buChar char=""/>
              <a:defRPr sz="2200">
                <a:solidFill>
                  <a:srgbClr val="595959"/>
                </a:solidFill>
                <a:latin typeface="Calibri" pitchFamily="34" charset="0"/>
              </a:defRPr>
            </a:lvl4pPr>
            <a:lvl5pPr marL="2057400" indent="-228600" eaLnBrk="0" hangingPunct="0">
              <a:spcBef>
                <a:spcPts val="300"/>
              </a:spcBef>
              <a:buClr>
                <a:srgbClr val="85776D"/>
              </a:buClr>
              <a:buFont typeface="Georgia" pitchFamily="18" charset="0"/>
              <a:defRPr sz="2000">
                <a:solidFill>
                  <a:srgbClr val="595959"/>
                </a:solidFill>
                <a:latin typeface="Calibri" pitchFamily="34" charset="0"/>
              </a:defRPr>
            </a:lvl5pPr>
            <a:lvl6pPr marL="2514600" indent="-228600" eaLnBrk="0" fontAlgn="base" hangingPunct="0">
              <a:spcBef>
                <a:spcPts val="300"/>
              </a:spcBef>
              <a:spcAft>
                <a:spcPct val="0"/>
              </a:spcAft>
              <a:buClr>
                <a:srgbClr val="85776D"/>
              </a:buClr>
              <a:buFont typeface="Georgia" pitchFamily="18" charset="0"/>
              <a:defRPr sz="2000">
                <a:solidFill>
                  <a:srgbClr val="595959"/>
                </a:solidFill>
                <a:latin typeface="Calibri" pitchFamily="34" charset="0"/>
              </a:defRPr>
            </a:lvl6pPr>
            <a:lvl7pPr marL="2971800" indent="-228600" eaLnBrk="0" fontAlgn="base" hangingPunct="0">
              <a:spcBef>
                <a:spcPts val="300"/>
              </a:spcBef>
              <a:spcAft>
                <a:spcPct val="0"/>
              </a:spcAft>
              <a:buClr>
                <a:srgbClr val="85776D"/>
              </a:buClr>
              <a:buFont typeface="Georgia" pitchFamily="18" charset="0"/>
              <a:defRPr sz="2000">
                <a:solidFill>
                  <a:srgbClr val="595959"/>
                </a:solidFill>
                <a:latin typeface="Calibri" pitchFamily="34" charset="0"/>
              </a:defRPr>
            </a:lvl7pPr>
            <a:lvl8pPr marL="3429000" indent="-228600" eaLnBrk="0" fontAlgn="base" hangingPunct="0">
              <a:spcBef>
                <a:spcPts val="300"/>
              </a:spcBef>
              <a:spcAft>
                <a:spcPct val="0"/>
              </a:spcAft>
              <a:buClr>
                <a:srgbClr val="85776D"/>
              </a:buClr>
              <a:buFont typeface="Georgia" pitchFamily="18" charset="0"/>
              <a:defRPr sz="2000">
                <a:solidFill>
                  <a:srgbClr val="595959"/>
                </a:solidFill>
                <a:latin typeface="Calibri" pitchFamily="34" charset="0"/>
              </a:defRPr>
            </a:lvl8pPr>
            <a:lvl9pPr marL="3886200" indent="-228600" eaLnBrk="0" fontAlgn="base" hangingPunct="0">
              <a:spcBef>
                <a:spcPts val="300"/>
              </a:spcBef>
              <a:spcAft>
                <a:spcPct val="0"/>
              </a:spcAft>
              <a:buClr>
                <a:srgbClr val="85776D"/>
              </a:buClr>
              <a:buFont typeface="Georgia" pitchFamily="18" charset="0"/>
              <a:defRPr sz="2000">
                <a:solidFill>
                  <a:srgbClr val="595959"/>
                </a:solidFill>
                <a:latin typeface="Calibri" pitchFamily="34" charset="0"/>
              </a:defRPr>
            </a:lvl9pPr>
          </a:lstStyle>
          <a:p>
            <a:pPr algn="r" eaLnBrk="1" hangingPunct="1">
              <a:spcBef>
                <a:spcPct val="0"/>
              </a:spcBef>
              <a:buClrTx/>
              <a:buFontTx/>
              <a:buNone/>
            </a:pPr>
            <a:r>
              <a:rPr lang="fr-FR" altLang="en-US" sz="1400" i="1" dirty="0">
                <a:solidFill>
                  <a:schemeClr val="tx1"/>
                </a:solidFill>
                <a:latin typeface="+mn-lt"/>
                <a:ea typeface="ＭＳ Ｐゴシック" pitchFamily="34" charset="-128"/>
              </a:rPr>
              <a:t>8 novembre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3685795634"/>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pPr>
            <a:r>
              <a:rPr lang="lb-LU" sz="1800" b="1" dirty="0">
                <a:solidFill>
                  <a:srgbClr val="7995A3"/>
                </a:solidFill>
                <a:ea typeface="ＭＳ Ｐゴシック" pitchFamily="-65" charset="-128"/>
                <a:cs typeface="Arial" charset="0"/>
              </a:rPr>
              <a:t>III.  	</a:t>
            </a:r>
            <a:r>
              <a:rPr lang="lb-LU" sz="1800" b="1" dirty="0" err="1">
                <a:solidFill>
                  <a:srgbClr val="7995A3"/>
                </a:solidFill>
                <a:ea typeface="ＭＳ Ｐゴシック" pitchFamily="-65" charset="-128"/>
                <a:cs typeface="Arial" charset="0"/>
              </a:rPr>
              <a:t>Notion</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6" name="Rectangle 5"/>
          <p:cNvSpPr/>
          <p:nvPr/>
        </p:nvSpPr>
        <p:spPr>
          <a:xfrm>
            <a:off x="470012" y="1988840"/>
            <a:ext cx="8208912" cy="3877985"/>
          </a:xfrm>
          <a:prstGeom prst="rect">
            <a:avLst/>
          </a:prstGeom>
        </p:spPr>
        <p:txBody>
          <a:bodyPr wrap="square">
            <a:spAutoFit/>
          </a:bodyPr>
          <a:lstStyle/>
          <a:p>
            <a:pPr marL="285750" indent="-285750" algn="just">
              <a:buFont typeface="Wingdings" panose="05000000000000000000" pitchFamily="2" charset="2"/>
              <a:buChar char="Ø"/>
            </a:pPr>
            <a:endParaRPr lang="fr-FR" sz="1400" b="1" dirty="0">
              <a:solidFill>
                <a:srgbClr val="7995A3"/>
              </a:solidFill>
              <a:latin typeface="Calibri"/>
              <a:ea typeface="Calibri"/>
              <a:cs typeface="Times New Roman"/>
            </a:endParaRPr>
          </a:p>
          <a:p>
            <a:pPr marL="285750" indent="-285750" algn="just">
              <a:buFont typeface="Wingdings" panose="05000000000000000000" pitchFamily="2" charset="2"/>
              <a:buChar char="Ø"/>
            </a:pPr>
            <a:r>
              <a:rPr lang="fr-FR" sz="1400" b="1" dirty="0">
                <a:solidFill>
                  <a:srgbClr val="7995A3"/>
                </a:solidFill>
                <a:latin typeface="Calibri"/>
                <a:ea typeface="Calibri"/>
                <a:cs typeface="Times New Roman"/>
              </a:rPr>
              <a:t>Définition</a:t>
            </a:r>
          </a:p>
          <a:p>
            <a:pPr algn="just"/>
            <a:endParaRPr lang="en-GB" sz="1400" dirty="0"/>
          </a:p>
          <a:p>
            <a:pPr algn="just"/>
            <a:r>
              <a:rPr lang="fr-FR" sz="1400" dirty="0"/>
              <a:t>« </a:t>
            </a:r>
            <a:r>
              <a:rPr lang="fr-FR" sz="1400" i="1" dirty="0"/>
              <a:t>Toute activité qui, opérée au moyen d'instruments techniques, consiste en l'observation, la collecte ou l'enregistrement de manière non occasionnelle des données à caractère personnel d’une ou de plusieurs personnes, relatives à des comportements, des mouvements, des communications ou à l’utilisation d’appareils</a:t>
            </a:r>
            <a:endParaRPr lang="en-GB" sz="1400" i="1" dirty="0"/>
          </a:p>
          <a:p>
            <a:pPr algn="just"/>
            <a:r>
              <a:rPr lang="fr-FR" sz="1400" i="1" dirty="0"/>
              <a:t>électroniques et informatisés. </a:t>
            </a:r>
            <a:r>
              <a:rPr lang="fr-FR" sz="1400" dirty="0"/>
              <a:t>»</a:t>
            </a:r>
            <a:endParaRPr lang="en-GB" sz="1400" dirty="0"/>
          </a:p>
          <a:p>
            <a:pPr algn="just"/>
            <a:r>
              <a:rPr lang="fr-FR" sz="1400" dirty="0"/>
              <a:t> </a:t>
            </a:r>
            <a:endParaRPr lang="en-GB" sz="1400" dirty="0"/>
          </a:p>
          <a:p>
            <a:pPr marL="285750" lvl="0" indent="-285750" algn="just">
              <a:buFont typeface="Wingdings" panose="05000000000000000000" pitchFamily="2" charset="2"/>
              <a:buChar char="Ø"/>
            </a:pPr>
            <a:r>
              <a:rPr lang="fr-FR" sz="1400" b="1" dirty="0">
                <a:solidFill>
                  <a:srgbClr val="7995A3"/>
                </a:solidFill>
                <a:latin typeface="Calibri"/>
                <a:ea typeface="Calibri"/>
                <a:cs typeface="Times New Roman"/>
              </a:rPr>
              <a:t>Formes de surveillance visées </a:t>
            </a:r>
          </a:p>
          <a:p>
            <a:pPr lvl="0" algn="just"/>
            <a:endParaRPr lang="fr-FR" sz="1400" b="1" dirty="0">
              <a:solidFill>
                <a:srgbClr val="7995A3"/>
              </a:solidFill>
              <a:latin typeface="Calibri"/>
              <a:ea typeface="Calibri"/>
              <a:cs typeface="Times New Roman"/>
            </a:endParaRPr>
          </a:p>
          <a:p>
            <a:pPr marL="542925" lvl="0" indent="-276225" algn="just">
              <a:buFont typeface="Arial" panose="020B0604020202020204" pitchFamily="34" charset="0"/>
              <a:buChar char="•"/>
            </a:pPr>
            <a:r>
              <a:rPr lang="fr-FR" sz="1400" dirty="0"/>
              <a:t>la vidéosurveillance</a:t>
            </a:r>
            <a:endParaRPr lang="en-GB" sz="1400" dirty="0"/>
          </a:p>
          <a:p>
            <a:pPr marL="542925" lvl="0" indent="-276225" algn="just">
              <a:buFont typeface="Arial" panose="020B0604020202020204" pitchFamily="34" charset="0"/>
              <a:buChar char="•"/>
            </a:pPr>
            <a:r>
              <a:rPr lang="fr-FR" sz="1400" dirty="0"/>
              <a:t>l'enregistrement des conversations téléphoniques</a:t>
            </a:r>
            <a:endParaRPr lang="en-GB" sz="1400" dirty="0"/>
          </a:p>
          <a:p>
            <a:pPr marL="542925" lvl="0" indent="-276225" algn="just">
              <a:buFont typeface="Arial" panose="020B0604020202020204" pitchFamily="34" charset="0"/>
              <a:buChar char="•"/>
            </a:pPr>
            <a:r>
              <a:rPr lang="fr-FR" sz="1400" dirty="0"/>
              <a:t>le contrôle de l'utilisation des outils informatiques</a:t>
            </a:r>
            <a:endParaRPr lang="en-GB" sz="1400" dirty="0"/>
          </a:p>
          <a:p>
            <a:pPr marL="542925" lvl="0" indent="-276225" algn="just">
              <a:buFont typeface="Arial" panose="020B0604020202020204" pitchFamily="34" charset="0"/>
              <a:buChar char="•"/>
            </a:pPr>
            <a:r>
              <a:rPr lang="fr-FR" sz="1400" dirty="0"/>
              <a:t>les dispositifs de géolocalisation</a:t>
            </a:r>
            <a:endParaRPr lang="en-GB" sz="1400" dirty="0"/>
          </a:p>
          <a:p>
            <a:pPr marL="542925" lvl="0" indent="-276225" algn="just">
              <a:buFont typeface="Arial" panose="020B0604020202020204" pitchFamily="34" charset="0"/>
              <a:buChar char="•"/>
            </a:pPr>
            <a:r>
              <a:rPr lang="fr-FR" sz="1400" dirty="0"/>
              <a:t>les systèmes de surveillance des accès et des horaires de travail, et</a:t>
            </a:r>
            <a:endParaRPr lang="en-GB" sz="1400" dirty="0"/>
          </a:p>
          <a:p>
            <a:pPr marL="542925" lvl="0" indent="-276225" algn="just">
              <a:buFont typeface="Arial" panose="020B0604020202020204" pitchFamily="34" charset="0"/>
              <a:buChar char="•"/>
            </a:pPr>
            <a:r>
              <a:rPr lang="fr-FR" sz="1400" dirty="0"/>
              <a:t>les systèmes de reconnaissance biométrique.</a:t>
            </a:r>
          </a:p>
          <a:p>
            <a:pPr lvl="0" algn="just"/>
            <a:endParaRPr lang="fr-FR" sz="800" dirty="0"/>
          </a:p>
          <a:p>
            <a:pPr lvl="0" algn="just"/>
            <a:endParaRPr lang="fr-FR" sz="1400" dirty="0"/>
          </a:p>
        </p:txBody>
      </p:sp>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044" y="3789040"/>
            <a:ext cx="2348880"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46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76616926"/>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pPr>
            <a:r>
              <a:rPr lang="lb-LU" sz="1800" b="1" dirty="0">
                <a:solidFill>
                  <a:srgbClr val="7995A3"/>
                </a:solidFill>
                <a:ea typeface="ＭＳ Ｐゴシック" pitchFamily="-65" charset="-128"/>
                <a:cs typeface="Arial" charset="0"/>
              </a:rPr>
              <a:t>III.  	</a:t>
            </a:r>
            <a:r>
              <a:rPr lang="lb-LU" sz="1800" b="1" dirty="0" err="1">
                <a:solidFill>
                  <a:srgbClr val="7995A3"/>
                </a:solidFill>
                <a:ea typeface="ＭＳ Ｐゴシック" pitchFamily="-65" charset="-128"/>
                <a:cs typeface="Arial" charset="0"/>
              </a:rPr>
              <a:t>Notion</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6" name="Rectangle 5"/>
          <p:cNvSpPr/>
          <p:nvPr/>
        </p:nvSpPr>
        <p:spPr>
          <a:xfrm>
            <a:off x="470012" y="1988840"/>
            <a:ext cx="8208912" cy="4308872"/>
          </a:xfrm>
          <a:prstGeom prst="rect">
            <a:avLst/>
          </a:prstGeom>
        </p:spPr>
        <p:txBody>
          <a:bodyPr wrap="square">
            <a:spAutoFit/>
          </a:bodyPr>
          <a:lstStyle/>
          <a:p>
            <a:pPr marL="285750" indent="-285750" algn="just">
              <a:buFont typeface="Wingdings" panose="05000000000000000000" pitchFamily="2" charset="2"/>
              <a:buChar char="Ø"/>
            </a:pPr>
            <a:endParaRPr lang="fr-FR" sz="1400" b="1" dirty="0">
              <a:solidFill>
                <a:srgbClr val="7995A3"/>
              </a:solidFill>
              <a:latin typeface="Calibri"/>
              <a:ea typeface="Calibri"/>
              <a:cs typeface="Times New Roman"/>
            </a:endParaRPr>
          </a:p>
          <a:p>
            <a:pPr marL="285750" indent="-285750" algn="just">
              <a:buFont typeface="Wingdings" panose="05000000000000000000" pitchFamily="2" charset="2"/>
              <a:buChar char="Ø"/>
            </a:pPr>
            <a:r>
              <a:rPr lang="fr-FR" sz="1400" b="1" dirty="0">
                <a:solidFill>
                  <a:srgbClr val="7995A3"/>
                </a:solidFill>
                <a:latin typeface="Calibri"/>
                <a:ea typeface="Calibri"/>
                <a:cs typeface="Times New Roman"/>
              </a:rPr>
              <a:t>Identification d’une personne physique peut être réalisée </a:t>
            </a:r>
          </a:p>
          <a:p>
            <a:pPr marL="542925" indent="-276225" algn="just"/>
            <a:endParaRPr lang="en-GB" sz="1400" b="1" dirty="0">
              <a:solidFill>
                <a:srgbClr val="7995A3"/>
              </a:solidFill>
              <a:latin typeface="Calibri"/>
              <a:ea typeface="Calibri"/>
              <a:cs typeface="Times New Roman"/>
            </a:endParaRPr>
          </a:p>
          <a:p>
            <a:pPr marL="542925" lvl="0" indent="-276225">
              <a:buFont typeface="Arial" panose="020B0604020202020204" pitchFamily="34" charset="0"/>
              <a:buChar char="•"/>
            </a:pPr>
            <a:r>
              <a:rPr lang="fr-FR" sz="1400" dirty="0"/>
              <a:t>à partir d’une seule donnée (nom, prénom, adresse email)</a:t>
            </a:r>
            <a:endParaRPr lang="en-GB" sz="1400" dirty="0"/>
          </a:p>
          <a:p>
            <a:pPr marL="542925" lvl="0" indent="-276225">
              <a:buFont typeface="Arial" panose="020B0604020202020204" pitchFamily="34" charset="0"/>
              <a:buChar char="•"/>
            </a:pPr>
            <a:r>
              <a:rPr lang="fr-FR" sz="1400" dirty="0"/>
              <a:t>à partir d’un croisement d’un ensemble de données</a:t>
            </a:r>
            <a:endParaRPr lang="en-GB" sz="1400" dirty="0"/>
          </a:p>
          <a:p>
            <a:endParaRPr lang="fr-FR" sz="1400" dirty="0"/>
          </a:p>
          <a:p>
            <a:r>
              <a:rPr lang="fr-FR" sz="1400" dirty="0"/>
              <a:t>              RGDP non applicable aux données anonymes ou </a:t>
            </a:r>
            <a:r>
              <a:rPr lang="fr-FR" sz="1400" dirty="0" err="1"/>
              <a:t>anonymisées</a:t>
            </a:r>
            <a:endParaRPr lang="en-GB" sz="1400" dirty="0"/>
          </a:p>
          <a:p>
            <a:endParaRPr lang="fr-FR" sz="1400" dirty="0"/>
          </a:p>
          <a:p>
            <a:endParaRPr lang="fr-FR" sz="1400" dirty="0"/>
          </a:p>
          <a:p>
            <a:pPr marL="285750" indent="-285750" algn="just">
              <a:buFont typeface="Wingdings" panose="05000000000000000000" pitchFamily="2" charset="2"/>
              <a:buChar char="Ø"/>
            </a:pPr>
            <a:r>
              <a:rPr lang="fr-FR" sz="1400" b="1" dirty="0">
                <a:solidFill>
                  <a:srgbClr val="7995A3"/>
                </a:solidFill>
                <a:latin typeface="Calibri"/>
                <a:ea typeface="Calibri"/>
                <a:cs typeface="Times New Roman"/>
              </a:rPr>
              <a:t>Régimes </a:t>
            </a:r>
          </a:p>
          <a:p>
            <a:endParaRPr lang="fr-FR" sz="1400" dirty="0"/>
          </a:p>
          <a:p>
            <a:pPr marL="542925" indent="-276225">
              <a:buFont typeface="Arial" panose="020B0604020202020204" pitchFamily="34" charset="0"/>
              <a:buChar char="•"/>
            </a:pPr>
            <a:r>
              <a:rPr lang="fr-FR" sz="1400" dirty="0"/>
              <a:t>surveillance des salariés sur le lieu de travail (article L. 261-1 du CT) </a:t>
            </a:r>
          </a:p>
          <a:p>
            <a:pPr marL="542925" indent="-276225">
              <a:buFont typeface="Arial" panose="020B0604020202020204" pitchFamily="34" charset="0"/>
              <a:buChar char="•"/>
            </a:pPr>
            <a:r>
              <a:rPr lang="fr-FR" sz="1400" dirty="0"/>
              <a:t>Surveillance des tiers (article 10 de la Loi de 2002) </a:t>
            </a:r>
            <a:endParaRPr lang="en-GB" sz="1400" dirty="0"/>
          </a:p>
          <a:p>
            <a:pPr algn="just"/>
            <a:endParaRPr lang="fr-FR" sz="1400" dirty="0"/>
          </a:p>
          <a:p>
            <a:pPr lvl="0" algn="just"/>
            <a:endParaRPr lang="fr-FR" sz="1400" dirty="0"/>
          </a:p>
          <a:p>
            <a:pPr lvl="0" algn="just"/>
            <a:endParaRPr lang="en-GB" sz="1400" dirty="0"/>
          </a:p>
          <a:p>
            <a:pPr algn="just"/>
            <a:r>
              <a:rPr lang="fr-FR" sz="1600" dirty="0"/>
              <a:t> </a:t>
            </a:r>
            <a:endParaRPr lang="en-GB" sz="1600" dirty="0"/>
          </a:p>
          <a:p>
            <a:pPr marL="85725" fontAlgn="auto">
              <a:spcBef>
                <a:spcPts val="0"/>
              </a:spcBef>
              <a:spcAft>
                <a:spcPts val="600"/>
              </a:spcAft>
              <a:buClr>
                <a:srgbClr val="434445"/>
              </a:buClr>
              <a:buSzPct val="100000"/>
              <a:defRPr/>
            </a:pPr>
            <a:endParaRPr lang="lb-LU" sz="1500" b="1" dirty="0">
              <a:solidFill>
                <a:srgbClr val="7995A3"/>
              </a:solidFill>
              <a:latin typeface="Calibri"/>
              <a:ea typeface="Calibri"/>
              <a:cs typeface="Times New Roman"/>
            </a:endParaRPr>
          </a:p>
          <a:p>
            <a:pPr marL="901700" indent="-901700" algn="just" fontAlgn="auto">
              <a:spcBef>
                <a:spcPts val="0"/>
              </a:spcBef>
              <a:spcAft>
                <a:spcPts val="0"/>
              </a:spcAft>
              <a:defRPr/>
            </a:pPr>
            <a:r>
              <a:rPr lang="lb-LU" sz="1400" b="1" dirty="0">
                <a:solidFill>
                  <a:srgbClr val="434445"/>
                </a:solidFill>
                <a:ea typeface="Calibri"/>
                <a:cs typeface="Times New Roman"/>
              </a:rPr>
              <a:t>			</a:t>
            </a:r>
            <a:endParaRPr lang="lb-LU" sz="1400" dirty="0">
              <a:solidFill>
                <a:srgbClr val="434445"/>
              </a:solidFill>
              <a:ea typeface="Calibri"/>
              <a:cs typeface="Times New Roman"/>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212976"/>
            <a:ext cx="4079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93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45175038"/>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pPr>
            <a:r>
              <a:rPr lang="lb-LU" sz="1800" b="1" dirty="0">
                <a:solidFill>
                  <a:srgbClr val="7995A3"/>
                </a:solidFill>
                <a:ea typeface="ＭＳ Ｐゴシック" pitchFamily="-65" charset="-128"/>
                <a:cs typeface="Arial" charset="0"/>
              </a:rPr>
              <a:t>III.  	</a:t>
            </a:r>
            <a:r>
              <a:rPr lang="lb-LU" sz="1800" b="1" dirty="0" err="1">
                <a:solidFill>
                  <a:srgbClr val="7995A3"/>
                </a:solidFill>
                <a:ea typeface="ＭＳ Ｐゴシック" pitchFamily="-65" charset="-128"/>
                <a:cs typeface="Arial" charset="0"/>
              </a:rPr>
              <a:t>Notion</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6" name="Rectangle 5"/>
          <p:cNvSpPr/>
          <p:nvPr/>
        </p:nvSpPr>
        <p:spPr>
          <a:xfrm>
            <a:off x="470012" y="1988840"/>
            <a:ext cx="8208912" cy="5339923"/>
          </a:xfrm>
          <a:prstGeom prst="rect">
            <a:avLst/>
          </a:prstGeom>
        </p:spPr>
        <p:txBody>
          <a:bodyPr wrap="square">
            <a:spAutoFit/>
          </a:bodyPr>
          <a:lstStyle/>
          <a:p>
            <a:pPr algn="just"/>
            <a:endParaRPr lang="fr-LU" sz="1400" b="1" u="sng" dirty="0"/>
          </a:p>
          <a:p>
            <a:pPr marL="285750" lvl="1" indent="-285750">
              <a:buFont typeface="Wingdings" panose="05000000000000000000" pitchFamily="2" charset="2"/>
              <a:buChar char="Ø"/>
            </a:pPr>
            <a:r>
              <a:rPr lang="fr-FR" sz="1400" b="1" dirty="0">
                <a:solidFill>
                  <a:srgbClr val="7995A3"/>
                </a:solidFill>
                <a:latin typeface="Calibri"/>
                <a:ea typeface="Calibri"/>
                <a:cs typeface="Times New Roman"/>
              </a:rPr>
              <a:t>CEDH </a:t>
            </a:r>
            <a:r>
              <a:rPr lang="fr-FR" sz="1400" b="1" dirty="0" err="1">
                <a:solidFill>
                  <a:srgbClr val="7995A3"/>
                </a:solidFill>
                <a:latin typeface="Calibri"/>
                <a:ea typeface="Calibri"/>
                <a:cs typeface="Times New Roman"/>
              </a:rPr>
              <a:t>Bărbulescu</a:t>
            </a:r>
            <a:r>
              <a:rPr lang="fr-FR" sz="1400" b="1" dirty="0">
                <a:solidFill>
                  <a:srgbClr val="7995A3"/>
                </a:solidFill>
                <a:latin typeface="Calibri"/>
                <a:ea typeface="Calibri"/>
                <a:cs typeface="Times New Roman"/>
              </a:rPr>
              <a:t> c. Roumanie </a:t>
            </a:r>
            <a:r>
              <a:rPr lang="en-GB" sz="1400" b="1" dirty="0">
                <a:solidFill>
                  <a:srgbClr val="7995A3"/>
                </a:solidFill>
                <a:latin typeface="Calibri"/>
                <a:ea typeface="Calibri"/>
                <a:cs typeface="Times New Roman"/>
              </a:rPr>
              <a:t>(n°61496/08) du 5 </a:t>
            </a:r>
            <a:r>
              <a:rPr lang="en-GB" sz="1400" b="1" dirty="0" err="1">
                <a:solidFill>
                  <a:srgbClr val="7995A3"/>
                </a:solidFill>
                <a:latin typeface="Calibri"/>
                <a:ea typeface="Calibri"/>
                <a:cs typeface="Times New Roman"/>
              </a:rPr>
              <a:t>septembre</a:t>
            </a:r>
            <a:r>
              <a:rPr lang="en-GB" sz="1400" b="1" dirty="0">
                <a:solidFill>
                  <a:srgbClr val="7995A3"/>
                </a:solidFill>
                <a:latin typeface="Calibri"/>
                <a:ea typeface="Calibri"/>
                <a:cs typeface="Times New Roman"/>
              </a:rPr>
              <a:t> 2017</a:t>
            </a:r>
          </a:p>
          <a:p>
            <a:endParaRPr lang="fr-LU" sz="1400" dirty="0"/>
          </a:p>
          <a:p>
            <a:pPr marL="542925" indent="-276225" algn="just">
              <a:buFont typeface="Arial" panose="020B0604020202020204" pitchFamily="34" charset="0"/>
              <a:buChar char="•"/>
            </a:pPr>
            <a:r>
              <a:rPr lang="fr-FR" sz="1300" dirty="0"/>
              <a:t>Objet : décision d’une entreprise privée de mettre fin au contrat de travail d’un employé après avoir surveillé ses communications électroniques et avoir eu accès à leur contenu, ainsi que manquement allégué des juridictions nationales à leur obligation de protéger le droit de l’intéressé au respect de sa vie privée et de sa </a:t>
            </a:r>
            <a:r>
              <a:rPr lang="en-GB" sz="1300" dirty="0"/>
              <a:t>correspondence.</a:t>
            </a:r>
          </a:p>
          <a:p>
            <a:pPr marL="542925" indent="-276225" algn="just">
              <a:buFont typeface="Arial" panose="020B0604020202020204" pitchFamily="34" charset="0"/>
              <a:buChar char="•"/>
            </a:pPr>
            <a:r>
              <a:rPr lang="fr-LU" sz="1300" dirty="0"/>
              <a:t>Apport : Grande Chambre retient que</a:t>
            </a:r>
            <a:r>
              <a:rPr lang="fr-FR" sz="1300" dirty="0"/>
              <a:t> :</a:t>
            </a:r>
          </a:p>
          <a:p>
            <a:pPr marL="809625" lvl="1" indent="-266700" algn="just">
              <a:buFont typeface="Calibri" panose="020F0502020204030204" pitchFamily="34" charset="0"/>
              <a:buChar char="-"/>
            </a:pPr>
            <a:r>
              <a:rPr lang="fr-FR" sz="1300" dirty="0"/>
              <a:t>violation de l’article 8 CEDH (droit au respect de la vie privée et familiale, du domicile et de la correspondance).</a:t>
            </a:r>
          </a:p>
          <a:p>
            <a:pPr marL="809625" indent="-266700" algn="just">
              <a:buFont typeface="Calibri" panose="020F0502020204030204" pitchFamily="34" charset="0"/>
              <a:buChar char="-"/>
            </a:pPr>
            <a:r>
              <a:rPr lang="fr-FR" sz="1300" dirty="0"/>
              <a:t>autorités nationales n’ont pas correctement protégé le droit de M. B. au respect de sa vie privée et de sa correspondance. Elles n’ont pas vérifié si M. B. avait été préalablement averti par son employeur de la possibilité que ses communications soient surveillées et n’ont pas non plus tenu compte du fait qu’il n’avait été informé ni de la nature ni de l’étendue de cette surveillance, ni du degré d’intrusion dans sa vie privée et sa correspondance. Elles n’ont pas déterminé, </a:t>
            </a:r>
          </a:p>
          <a:p>
            <a:pPr marL="1266825" lvl="1" indent="-266700" algn="just">
              <a:buFont typeface="Calibri" panose="020F0502020204030204" pitchFamily="34" charset="0"/>
              <a:buChar char="-"/>
            </a:pPr>
            <a:r>
              <a:rPr lang="fr-FR" sz="1300" dirty="0"/>
              <a:t>premièrement, quelles raisons spécifiques avaient justifié la mise en place des mesures de surveillance,</a:t>
            </a:r>
          </a:p>
          <a:p>
            <a:pPr marL="1266825" lvl="1" indent="-266700" algn="just">
              <a:buFont typeface="Calibri" panose="020F0502020204030204" pitchFamily="34" charset="0"/>
              <a:buChar char="-"/>
            </a:pPr>
            <a:r>
              <a:rPr lang="fr-FR" sz="1300" dirty="0"/>
              <a:t>deuxièmement, si l’employeur aurait pu faire usage de mesures moins intrusives pour la vie privée et la correspondance de M. B. et, </a:t>
            </a:r>
          </a:p>
          <a:p>
            <a:pPr marL="1266825" lvl="1" indent="-266700" algn="just">
              <a:buFont typeface="Calibri" panose="020F0502020204030204" pitchFamily="34" charset="0"/>
              <a:buChar char="-"/>
            </a:pPr>
            <a:r>
              <a:rPr lang="fr-FR" sz="1300" dirty="0"/>
              <a:t>troisièmement, si l’accès au contenu des communications avait été possible à son insu.</a:t>
            </a:r>
          </a:p>
          <a:p>
            <a:pPr lvl="0" algn="just"/>
            <a:endParaRPr lang="fr-FR" sz="1400" dirty="0"/>
          </a:p>
          <a:p>
            <a:pPr lvl="0" algn="just"/>
            <a:endParaRPr lang="en-GB" sz="1400" dirty="0"/>
          </a:p>
          <a:p>
            <a:pPr algn="just"/>
            <a:r>
              <a:rPr lang="fr-FR" sz="1600" dirty="0"/>
              <a:t> </a:t>
            </a:r>
            <a:endParaRPr lang="en-GB" sz="1600" dirty="0"/>
          </a:p>
          <a:p>
            <a:pPr marL="85725" fontAlgn="auto">
              <a:spcBef>
                <a:spcPts val="0"/>
              </a:spcBef>
              <a:spcAft>
                <a:spcPts val="600"/>
              </a:spcAft>
              <a:buClr>
                <a:srgbClr val="434445"/>
              </a:buClr>
              <a:buSzPct val="100000"/>
              <a:defRPr/>
            </a:pPr>
            <a:endParaRPr lang="lb-LU" sz="1500" b="1" dirty="0">
              <a:solidFill>
                <a:srgbClr val="7995A3"/>
              </a:solidFill>
              <a:latin typeface="Calibri"/>
              <a:ea typeface="Calibri"/>
              <a:cs typeface="Times New Roman"/>
            </a:endParaRPr>
          </a:p>
          <a:p>
            <a:pPr marL="901700" indent="-901700" algn="just" fontAlgn="auto">
              <a:spcBef>
                <a:spcPts val="0"/>
              </a:spcBef>
              <a:spcAft>
                <a:spcPts val="0"/>
              </a:spcAft>
              <a:defRPr/>
            </a:pPr>
            <a:r>
              <a:rPr lang="lb-LU" sz="1400" b="1" dirty="0">
                <a:solidFill>
                  <a:srgbClr val="434445"/>
                </a:solidFill>
                <a:ea typeface="Calibri"/>
                <a:cs typeface="Times New Roman"/>
              </a:rPr>
              <a:t>			</a:t>
            </a:r>
            <a:endParaRPr lang="lb-LU" sz="1400" dirty="0">
              <a:solidFill>
                <a:srgbClr val="434445"/>
              </a:solidFill>
              <a:ea typeface="Calibri"/>
              <a:cs typeface="Times New Roman"/>
            </a:endParaRPr>
          </a:p>
        </p:txBody>
      </p:sp>
    </p:spTree>
    <p:extLst>
      <p:ext uri="{BB962C8B-B14F-4D97-AF65-F5344CB8AC3E}">
        <p14:creationId xmlns:p14="http://schemas.microsoft.com/office/powerpoint/2010/main" val="293445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509961399"/>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pPr>
            <a:r>
              <a:rPr lang="lb-LU" sz="1800" b="1" dirty="0">
                <a:solidFill>
                  <a:srgbClr val="7995A3"/>
                </a:solidFill>
                <a:ea typeface="ＭＳ Ｐゴシック" pitchFamily="-65" charset="-128"/>
                <a:cs typeface="Arial" charset="0"/>
              </a:rPr>
              <a:t>III.  	</a:t>
            </a:r>
            <a:r>
              <a:rPr lang="lb-LU" sz="1800" b="1" dirty="0" err="1">
                <a:solidFill>
                  <a:srgbClr val="7995A3"/>
                </a:solidFill>
                <a:ea typeface="ＭＳ Ｐゴシック" pitchFamily="-65" charset="-128"/>
                <a:cs typeface="Arial" charset="0"/>
              </a:rPr>
              <a:t>Notion</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6" name="Rectangle 5"/>
          <p:cNvSpPr/>
          <p:nvPr/>
        </p:nvSpPr>
        <p:spPr>
          <a:xfrm>
            <a:off x="470012" y="1988840"/>
            <a:ext cx="8208912" cy="5816977"/>
          </a:xfrm>
          <a:prstGeom prst="rect">
            <a:avLst/>
          </a:prstGeom>
        </p:spPr>
        <p:txBody>
          <a:bodyPr wrap="square">
            <a:spAutoFit/>
          </a:bodyPr>
          <a:lstStyle/>
          <a:p>
            <a:pPr algn="just"/>
            <a:endParaRPr lang="fr-LU" sz="1400" b="1" u="sng" dirty="0"/>
          </a:p>
          <a:p>
            <a:pPr marL="285750" lvl="1" indent="-285750">
              <a:buFont typeface="Wingdings" panose="05000000000000000000" pitchFamily="2" charset="2"/>
              <a:buChar char="Ø"/>
            </a:pPr>
            <a:r>
              <a:rPr lang="fr-FR" sz="1400" b="1" dirty="0">
                <a:solidFill>
                  <a:srgbClr val="7995A3"/>
                </a:solidFill>
                <a:latin typeface="Calibri"/>
                <a:ea typeface="Calibri"/>
                <a:cs typeface="Times New Roman"/>
              </a:rPr>
              <a:t>Groupe de travail « Article 29 » (remplacé par Comité européen de protection des données) </a:t>
            </a:r>
          </a:p>
          <a:p>
            <a:pPr marL="285750" lvl="1" indent="-285750">
              <a:buFont typeface="Wingdings" panose="05000000000000000000" pitchFamily="2" charset="2"/>
              <a:buChar char="Ø"/>
            </a:pPr>
            <a:endParaRPr lang="fr-FR" sz="1400" b="1" dirty="0">
              <a:solidFill>
                <a:srgbClr val="7995A3"/>
              </a:solidFill>
              <a:latin typeface="Calibri"/>
              <a:ea typeface="Calibri"/>
              <a:cs typeface="Times New Roman"/>
            </a:endParaRPr>
          </a:p>
          <a:p>
            <a:pPr marL="285750" indent="-285750" algn="just">
              <a:buFont typeface="Arial" panose="020B0604020202020204" pitchFamily="34" charset="0"/>
              <a:buChar char="•"/>
            </a:pPr>
            <a:r>
              <a:rPr lang="fr-FR" sz="1400" b="1" dirty="0"/>
              <a:t>Avis 8/2001</a:t>
            </a:r>
            <a:r>
              <a:rPr lang="fr-FR" sz="1400" dirty="0"/>
              <a:t> sur le traitement des données à caractère personnel dans le contexte professionnel : </a:t>
            </a:r>
          </a:p>
          <a:p>
            <a:pPr marL="285750" indent="-285750" algn="just">
              <a:buFont typeface="Arial" panose="020B0604020202020204" pitchFamily="34" charset="0"/>
              <a:buChar char="•"/>
            </a:pPr>
            <a:endParaRPr lang="fr-FR" sz="1400" dirty="0"/>
          </a:p>
          <a:p>
            <a:pPr marL="285750" indent="-285750" algn="just">
              <a:buFont typeface="Calibri" panose="020F0502020204030204" pitchFamily="34" charset="0"/>
              <a:buChar char="-"/>
            </a:pPr>
            <a:r>
              <a:rPr lang="fr-FR" sz="1400" dirty="0"/>
              <a:t>La surveillance des employés doit être  « </a:t>
            </a:r>
            <a:r>
              <a:rPr lang="fr-FR" sz="1400" i="1" dirty="0"/>
              <a:t>une réponse proportionnée de l’employeur aux risques qu’il encourt de porter atteinte à la vie privée légitime et autres intérêts des salariés </a:t>
            </a:r>
            <a:r>
              <a:rPr lang="fr-FR" sz="1400" dirty="0"/>
              <a:t>»</a:t>
            </a:r>
          </a:p>
          <a:p>
            <a:pPr marL="285750" indent="-285750" algn="just">
              <a:buFont typeface="Calibri" panose="020F0502020204030204" pitchFamily="34" charset="0"/>
              <a:buChar char="-"/>
            </a:pPr>
            <a:r>
              <a:rPr lang="fr-FR" sz="1400" dirty="0"/>
              <a:t>Principes fondamentaux en matière de protection des données = la finalité, la transparence, la légitimité, la proportionnalité, l’exactitude, la sécurité et l’information du personnel.</a:t>
            </a:r>
          </a:p>
          <a:p>
            <a:pPr marL="285750" indent="-285750">
              <a:buFont typeface="Wingdings" panose="05000000000000000000" pitchFamily="2" charset="2"/>
              <a:buChar char="Ø"/>
            </a:pPr>
            <a:endParaRPr lang="fr-FR" sz="1400" dirty="0"/>
          </a:p>
          <a:p>
            <a:pPr marL="285750" indent="-285750">
              <a:buFont typeface="Arial" panose="020B0604020202020204" pitchFamily="34" charset="0"/>
              <a:buChar char="•"/>
            </a:pPr>
            <a:r>
              <a:rPr lang="fr-FR" sz="1400" b="1" dirty="0"/>
              <a:t>Avis 2/2017 </a:t>
            </a:r>
            <a:r>
              <a:rPr lang="fr-FR" sz="1400" dirty="0"/>
              <a:t>sur le traitement des données au travail : </a:t>
            </a:r>
          </a:p>
          <a:p>
            <a:pPr marL="285750" indent="-285750">
              <a:buFont typeface="Arial" panose="020B0604020202020204" pitchFamily="34" charset="0"/>
              <a:buChar char="•"/>
            </a:pPr>
            <a:endParaRPr lang="fr-FR" sz="1400" dirty="0"/>
          </a:p>
          <a:p>
            <a:pPr marL="285750" indent="-285750" algn="just">
              <a:buFont typeface="Calibri" panose="020F0502020204030204" pitchFamily="34" charset="0"/>
              <a:buChar char="-"/>
            </a:pPr>
            <a:r>
              <a:rPr lang="fr-FR" sz="1400" dirty="0"/>
              <a:t>« </a:t>
            </a:r>
            <a:r>
              <a:rPr lang="fr-FR" sz="1400" i="1" dirty="0"/>
              <a:t>Les employeurs devraient se demander si : l'activité de traitement est nécessaire et, dans l'affirmative, les motifs juridiques applicables; le traitement proposé des données personnelles est loyal envers les employés; l'activité de traitement est proportionnelle aux préoccupations soulevées et; l'activité de traitement est transparente</a:t>
            </a:r>
            <a:r>
              <a:rPr lang="fr-FR" sz="1400" dirty="0"/>
              <a:t> ».</a:t>
            </a:r>
          </a:p>
          <a:p>
            <a:pPr marL="285750" indent="-285750" algn="just">
              <a:buFont typeface="Calibri" panose="020F0502020204030204" pitchFamily="34" charset="0"/>
              <a:buChar char="-"/>
            </a:pPr>
            <a:r>
              <a:rPr lang="fr-FR" sz="1400" dirty="0"/>
              <a:t>Scenarii de risques en matière de recrutement, collecte d’informations sur les réseaux sociaux, surveillance de l’utilisation des outils informatiques sur et hors du lieu de travail, contrôle d’accès et gestion des horaires, vidéo surveillance, géolocalisation des véhicules, partage des données avec des tiers, transfert international des données. </a:t>
            </a:r>
          </a:p>
          <a:p>
            <a:pPr marL="285750" indent="-285750" algn="just">
              <a:buFont typeface="Calibri" panose="020F0502020204030204" pitchFamily="34" charset="0"/>
              <a:buChar char="-"/>
            </a:pPr>
            <a:endParaRPr lang="fr-FR" sz="1400" dirty="0"/>
          </a:p>
          <a:p>
            <a:pPr algn="just"/>
            <a:br>
              <a:rPr lang="fr-FR" sz="1400" dirty="0"/>
            </a:br>
            <a:endParaRPr lang="en-GB" sz="1400" dirty="0"/>
          </a:p>
          <a:p>
            <a:pPr algn="just"/>
            <a:r>
              <a:rPr lang="fr-FR" sz="1600" dirty="0"/>
              <a:t> </a:t>
            </a:r>
            <a:endParaRPr lang="en-GB" sz="1600" dirty="0"/>
          </a:p>
          <a:p>
            <a:pPr marL="85725" fontAlgn="auto">
              <a:spcBef>
                <a:spcPts val="0"/>
              </a:spcBef>
              <a:spcAft>
                <a:spcPts val="600"/>
              </a:spcAft>
              <a:buClr>
                <a:srgbClr val="434445"/>
              </a:buClr>
              <a:buSzPct val="100000"/>
              <a:defRPr/>
            </a:pPr>
            <a:endParaRPr lang="lb-LU" sz="1500" b="1" dirty="0">
              <a:solidFill>
                <a:srgbClr val="7995A3"/>
              </a:solidFill>
              <a:latin typeface="Calibri"/>
              <a:ea typeface="Calibri"/>
              <a:cs typeface="Times New Roman"/>
            </a:endParaRPr>
          </a:p>
          <a:p>
            <a:pPr marL="901700" indent="-901700" algn="just" fontAlgn="auto">
              <a:spcBef>
                <a:spcPts val="0"/>
              </a:spcBef>
              <a:spcAft>
                <a:spcPts val="0"/>
              </a:spcAft>
              <a:defRPr/>
            </a:pPr>
            <a:r>
              <a:rPr lang="lb-LU" sz="1400" b="1" dirty="0">
                <a:solidFill>
                  <a:srgbClr val="434445"/>
                </a:solidFill>
                <a:ea typeface="Calibri"/>
                <a:cs typeface="Times New Roman"/>
              </a:rPr>
              <a:t>			</a:t>
            </a:r>
            <a:endParaRPr lang="lb-LU" sz="1400" dirty="0">
              <a:solidFill>
                <a:srgbClr val="434445"/>
              </a:solidFill>
              <a:ea typeface="Calibri"/>
              <a:cs typeface="Times New Roman"/>
            </a:endParaRPr>
          </a:p>
        </p:txBody>
      </p:sp>
    </p:spTree>
    <p:extLst>
      <p:ext uri="{BB962C8B-B14F-4D97-AF65-F5344CB8AC3E}">
        <p14:creationId xmlns:p14="http://schemas.microsoft.com/office/powerpoint/2010/main" val="52672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18006127"/>
              </p:ext>
            </p:extLst>
          </p:nvPr>
        </p:nvGraphicFramePr>
        <p:xfrm>
          <a:off x="323850" y="2084089"/>
          <a:ext cx="8362950" cy="451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989162642"/>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pPr>
            <a:r>
              <a:rPr lang="lb-LU" sz="1800" b="1" dirty="0">
                <a:solidFill>
                  <a:srgbClr val="7995A3"/>
                </a:solidFill>
                <a:ea typeface="ＭＳ Ｐゴシック" pitchFamily="-65" charset="-128"/>
                <a:cs typeface="Arial" charset="0"/>
              </a:rPr>
              <a:t>III.  	</a:t>
            </a:r>
            <a:r>
              <a:rPr lang="lb-LU" sz="1800" b="1" dirty="0" err="1">
                <a:solidFill>
                  <a:srgbClr val="7995A3"/>
                </a:solidFill>
                <a:ea typeface="ＭＳ Ｐゴシック" pitchFamily="-65" charset="-128"/>
                <a:cs typeface="Arial" charset="0"/>
              </a:rPr>
              <a:t>Notion</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7" name="Rectangle 6"/>
          <p:cNvSpPr/>
          <p:nvPr/>
        </p:nvSpPr>
        <p:spPr>
          <a:xfrm>
            <a:off x="256458" y="1916832"/>
            <a:ext cx="8636023" cy="338554"/>
          </a:xfrm>
          <a:prstGeom prst="rect">
            <a:avLst/>
          </a:prstGeom>
          <a:solidFill>
            <a:srgbClr val="7995A3"/>
          </a:solidFill>
        </p:spPr>
        <p:txBody>
          <a:bodyPr wrap="square">
            <a:spAutoFit/>
          </a:bodyPr>
          <a:lstStyle/>
          <a:p>
            <a:pPr marL="265113" indent="-265113"/>
            <a:r>
              <a:rPr lang="fr-FR" sz="1600" b="1" dirty="0">
                <a:solidFill>
                  <a:srgbClr val="FFFFFF"/>
                </a:solidFill>
              </a:rPr>
              <a:t>TEST DE PROPORTIONALITÉ (BALANCING TEST)</a:t>
            </a:r>
          </a:p>
        </p:txBody>
      </p:sp>
    </p:spTree>
    <p:extLst>
      <p:ext uri="{BB962C8B-B14F-4D97-AF65-F5344CB8AC3E}">
        <p14:creationId xmlns:p14="http://schemas.microsoft.com/office/powerpoint/2010/main" val="1696722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19693"/>
            <a:ext cx="3836200"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9" name="Diagram 28"/>
          <p:cNvGraphicFramePr/>
          <p:nvPr>
            <p:extLst>
              <p:ext uri="{D42A27DB-BD31-4B8C-83A1-F6EECF244321}">
                <p14:modId xmlns:p14="http://schemas.microsoft.com/office/powerpoint/2010/main" val="30176080"/>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pPr>
            <a:r>
              <a:rPr lang="lb-LU" sz="1800" b="1" dirty="0">
                <a:solidFill>
                  <a:srgbClr val="7995A3"/>
                </a:solidFill>
                <a:ea typeface="ＭＳ Ｐゴシック" pitchFamily="-65" charset="-128"/>
                <a:cs typeface="Arial" charset="0"/>
              </a:rPr>
              <a:t>III.  	</a:t>
            </a:r>
            <a:r>
              <a:rPr lang="lb-LU" sz="1800" b="1" dirty="0" err="1">
                <a:solidFill>
                  <a:srgbClr val="7995A3"/>
                </a:solidFill>
                <a:ea typeface="ＭＳ Ｐゴシック" pitchFamily="-65" charset="-128"/>
                <a:cs typeface="Arial" charset="0"/>
              </a:rPr>
              <a:t>Notion</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6" name="Rectangle 5"/>
          <p:cNvSpPr/>
          <p:nvPr/>
        </p:nvSpPr>
        <p:spPr>
          <a:xfrm>
            <a:off x="470012" y="1988840"/>
            <a:ext cx="8208912" cy="3231654"/>
          </a:xfrm>
          <a:prstGeom prst="rect">
            <a:avLst/>
          </a:prstGeom>
        </p:spPr>
        <p:txBody>
          <a:bodyPr wrap="square">
            <a:spAutoFit/>
          </a:bodyPr>
          <a:lstStyle/>
          <a:p>
            <a:pPr algn="just"/>
            <a:endParaRPr lang="fr-LU" sz="1400" b="1" u="sng" dirty="0"/>
          </a:p>
          <a:p>
            <a:pPr marL="285750" indent="-285750" algn="just">
              <a:buFont typeface="Arial" panose="020B0604020202020204" pitchFamily="34" charset="0"/>
              <a:buChar char="•"/>
            </a:pPr>
            <a:r>
              <a:rPr lang="fr-FR" sz="1400" dirty="0"/>
              <a:t>Suppression de la définition de la surveillance. </a:t>
            </a:r>
          </a:p>
          <a:p>
            <a:pPr algn="just">
              <a:buClr>
                <a:srgbClr val="000104"/>
              </a:buClr>
            </a:pPr>
            <a:endParaRPr lang="fr-FR" sz="1400" dirty="0"/>
          </a:p>
          <a:p>
            <a:pPr marL="285750" indent="-285750">
              <a:buClr>
                <a:srgbClr val="000104"/>
              </a:buClr>
              <a:buFont typeface="Arial" panose="020B0604020202020204" pitchFamily="34" charset="0"/>
              <a:buChar char="•"/>
            </a:pPr>
            <a:r>
              <a:rPr lang="fr-FR" sz="1400" b="1" dirty="0">
                <a:solidFill>
                  <a:srgbClr val="FF0000"/>
                </a:solidFill>
              </a:rPr>
              <a:t>Que faire ? </a:t>
            </a:r>
          </a:p>
          <a:p>
            <a:endParaRPr lang="fr-FR" sz="1400" dirty="0"/>
          </a:p>
          <a:p>
            <a:pPr marL="285750" indent="-285750">
              <a:buFont typeface="Calibri" panose="020F0502020204030204" pitchFamily="34" charset="0"/>
              <a:buChar char="-"/>
            </a:pPr>
            <a:r>
              <a:rPr lang="fr-FR" sz="1400" dirty="0"/>
              <a:t>Recours possible à la définition contenue dans la loi de 2002</a:t>
            </a:r>
          </a:p>
          <a:p>
            <a:pPr marL="285750" indent="-285750">
              <a:buFont typeface="Calibri" panose="020F0502020204030204" pitchFamily="34" charset="0"/>
              <a:buChar char="-"/>
            </a:pPr>
            <a:r>
              <a:rPr lang="fr-FR" sz="1400" dirty="0"/>
              <a:t>Changement de paradigme : analyse du traitement</a:t>
            </a:r>
          </a:p>
          <a:p>
            <a:endParaRPr lang="fr-FR" sz="1400" dirty="0"/>
          </a:p>
          <a:p>
            <a:endParaRPr lang="fr-FR" sz="1400" dirty="0"/>
          </a:p>
          <a:p>
            <a:pPr lvl="0" algn="just"/>
            <a:endParaRPr lang="fr-FR" sz="1400" dirty="0"/>
          </a:p>
          <a:p>
            <a:pPr lvl="0" algn="just"/>
            <a:endParaRPr lang="en-GB" sz="1400" dirty="0"/>
          </a:p>
          <a:p>
            <a:pPr algn="just"/>
            <a:r>
              <a:rPr lang="fr-FR" sz="1600" dirty="0"/>
              <a:t> </a:t>
            </a:r>
            <a:endParaRPr lang="en-GB" sz="1600" dirty="0"/>
          </a:p>
          <a:p>
            <a:pPr marL="85725" fontAlgn="auto">
              <a:spcBef>
                <a:spcPts val="0"/>
              </a:spcBef>
              <a:spcAft>
                <a:spcPts val="600"/>
              </a:spcAft>
              <a:buClr>
                <a:srgbClr val="434445"/>
              </a:buClr>
              <a:buSzPct val="100000"/>
              <a:defRPr/>
            </a:pPr>
            <a:endParaRPr lang="lb-LU" sz="1500" b="1" dirty="0">
              <a:solidFill>
                <a:srgbClr val="7995A3"/>
              </a:solidFill>
              <a:latin typeface="Calibri"/>
              <a:ea typeface="Calibri"/>
              <a:cs typeface="Times New Roman"/>
            </a:endParaRPr>
          </a:p>
          <a:p>
            <a:pPr marL="901700" indent="-901700" algn="just" fontAlgn="auto">
              <a:spcBef>
                <a:spcPts val="0"/>
              </a:spcBef>
              <a:spcAft>
                <a:spcPts val="0"/>
              </a:spcAft>
              <a:defRPr/>
            </a:pPr>
            <a:r>
              <a:rPr lang="lb-LU" sz="1400" b="1" dirty="0">
                <a:solidFill>
                  <a:srgbClr val="434445"/>
                </a:solidFill>
                <a:ea typeface="Calibri"/>
                <a:cs typeface="Times New Roman"/>
              </a:rPr>
              <a:t>			</a:t>
            </a:r>
            <a:endParaRPr lang="lb-LU" sz="1400" dirty="0">
              <a:solidFill>
                <a:srgbClr val="434445"/>
              </a:solidFill>
              <a:ea typeface="Calibri"/>
              <a:cs typeface="Times New Roman"/>
            </a:endParaRPr>
          </a:p>
        </p:txBody>
      </p:sp>
    </p:spTree>
    <p:extLst>
      <p:ext uri="{BB962C8B-B14F-4D97-AF65-F5344CB8AC3E}">
        <p14:creationId xmlns:p14="http://schemas.microsoft.com/office/powerpoint/2010/main" val="366437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780928"/>
            <a:ext cx="8424936" cy="1066800"/>
          </a:xfrm>
        </p:spPr>
        <p:txBody>
          <a:bodyPr/>
          <a:lstStyle/>
          <a:p>
            <a:pPr algn="just"/>
            <a:r>
              <a:rPr lang="fr-FR" sz="3400" b="1" dirty="0"/>
              <a:t>IV.	Principes applicables</a:t>
            </a:r>
            <a:endParaRPr lang="fr-FR" sz="3400" dirty="0"/>
          </a:p>
        </p:txBody>
      </p:sp>
    </p:spTree>
    <p:extLst>
      <p:ext uri="{BB962C8B-B14F-4D97-AF65-F5344CB8AC3E}">
        <p14:creationId xmlns:p14="http://schemas.microsoft.com/office/powerpoint/2010/main" val="278579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AutoNum type="romanUcPeriod" startAt="4"/>
            </a:pPr>
            <a:r>
              <a:rPr lang="lb-LU" sz="1800" b="1" dirty="0" err="1">
                <a:solidFill>
                  <a:srgbClr val="7995A3"/>
                </a:solidFill>
                <a:ea typeface="ＭＳ Ｐゴシック" pitchFamily="-65" charset="-128"/>
                <a:cs typeface="Arial" charset="0"/>
              </a:rPr>
              <a:t>Principes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applicables</a:t>
            </a:r>
            <a:endParaRPr lang="lb-LU" sz="1800" b="1" dirty="0">
              <a:solidFill>
                <a:srgbClr val="7995A3"/>
              </a:solidFill>
              <a:ea typeface="ＭＳ Ｐゴシック" pitchFamily="-65" charset="-128"/>
              <a:cs typeface="Arial" charset="0"/>
            </a:endParaRPr>
          </a:p>
        </p:txBody>
      </p:sp>
      <p:sp>
        <p:nvSpPr>
          <p:cNvPr id="6" name="Rectangle 5"/>
          <p:cNvSpPr/>
          <p:nvPr/>
        </p:nvSpPr>
        <p:spPr>
          <a:xfrm>
            <a:off x="470012" y="1988840"/>
            <a:ext cx="8208912" cy="2369880"/>
          </a:xfrm>
          <a:prstGeom prst="rect">
            <a:avLst/>
          </a:prstGeom>
        </p:spPr>
        <p:txBody>
          <a:bodyPr wrap="square">
            <a:spAutoFit/>
          </a:bodyPr>
          <a:lstStyle/>
          <a:p>
            <a:pPr algn="just"/>
            <a:endParaRPr lang="fr-FR" sz="1400" dirty="0"/>
          </a:p>
          <a:p>
            <a:pPr algn="just"/>
            <a:endParaRPr lang="fr-FR" sz="1400" dirty="0"/>
          </a:p>
          <a:p>
            <a:endParaRPr lang="fr-FR" sz="1400" dirty="0"/>
          </a:p>
          <a:p>
            <a:endParaRPr lang="fr-FR" sz="1400" dirty="0"/>
          </a:p>
          <a:p>
            <a:endParaRPr lang="fr-FR" sz="1400" dirty="0"/>
          </a:p>
          <a:p>
            <a:pPr lvl="0" algn="just"/>
            <a:endParaRPr lang="fr-FR" sz="1400" dirty="0"/>
          </a:p>
          <a:p>
            <a:pPr lvl="0" algn="just"/>
            <a:endParaRPr lang="en-GB" sz="1400" dirty="0"/>
          </a:p>
          <a:p>
            <a:pPr algn="just"/>
            <a:r>
              <a:rPr lang="fr-FR" sz="1600" dirty="0"/>
              <a:t> </a:t>
            </a:r>
            <a:endParaRPr lang="en-GB" sz="1600" dirty="0"/>
          </a:p>
          <a:p>
            <a:pPr marL="85725" fontAlgn="auto">
              <a:spcBef>
                <a:spcPts val="0"/>
              </a:spcBef>
              <a:spcAft>
                <a:spcPts val="600"/>
              </a:spcAft>
              <a:buClr>
                <a:srgbClr val="434445"/>
              </a:buClr>
              <a:buSzPct val="100000"/>
              <a:defRPr/>
            </a:pPr>
            <a:endParaRPr lang="lb-LU" sz="1500" b="1" dirty="0">
              <a:solidFill>
                <a:srgbClr val="7995A3"/>
              </a:solidFill>
              <a:latin typeface="Calibri"/>
              <a:ea typeface="Calibri"/>
              <a:cs typeface="Times New Roman"/>
            </a:endParaRPr>
          </a:p>
          <a:p>
            <a:pPr marL="901700" indent="-901700" algn="just" fontAlgn="auto">
              <a:spcBef>
                <a:spcPts val="0"/>
              </a:spcBef>
              <a:spcAft>
                <a:spcPts val="0"/>
              </a:spcAft>
              <a:defRPr/>
            </a:pPr>
            <a:r>
              <a:rPr lang="lb-LU" sz="1400" b="1" dirty="0">
                <a:solidFill>
                  <a:srgbClr val="434445"/>
                </a:solidFill>
                <a:ea typeface="Calibri"/>
                <a:cs typeface="Times New Roman"/>
              </a:rPr>
              <a:t>			</a:t>
            </a:r>
            <a:endParaRPr lang="lb-LU" sz="1400" dirty="0">
              <a:solidFill>
                <a:srgbClr val="434445"/>
              </a:solidFill>
              <a:ea typeface="Calibri"/>
              <a:cs typeface="Times New Roman"/>
            </a:endParaRPr>
          </a:p>
        </p:txBody>
      </p:sp>
      <p:sp>
        <p:nvSpPr>
          <p:cNvPr id="3" name="TextBox 2"/>
          <p:cNvSpPr txBox="1"/>
          <p:nvPr/>
        </p:nvSpPr>
        <p:spPr>
          <a:xfrm>
            <a:off x="153455" y="1016780"/>
            <a:ext cx="1682241" cy="6717223"/>
          </a:xfrm>
          <a:prstGeom prst="rect">
            <a:avLst/>
          </a:prstGeom>
          <a:noFill/>
        </p:spPr>
        <p:txBody>
          <a:bodyPr wrap="square" rtlCol="0">
            <a:spAutoFit/>
          </a:bodyPr>
          <a:lstStyle/>
          <a:p>
            <a:pPr algn="just"/>
            <a:endParaRPr lang="fr-FR" sz="1050" dirty="0"/>
          </a:p>
          <a:p>
            <a:pPr algn="just"/>
            <a:endParaRPr lang="fr-FR" sz="1050" dirty="0"/>
          </a:p>
          <a:p>
            <a:pPr algn="just"/>
            <a:endParaRPr lang="fr-FR" sz="1050" dirty="0"/>
          </a:p>
          <a:p>
            <a:pPr algn="just"/>
            <a:endParaRPr lang="fr-FR" sz="1050" dirty="0"/>
          </a:p>
          <a:p>
            <a:pPr algn="just"/>
            <a:endParaRPr lang="fr-FR" sz="1050" dirty="0"/>
          </a:p>
          <a:p>
            <a:pPr algn="just"/>
            <a:r>
              <a:rPr lang="fr-FR" sz="1050" dirty="0"/>
              <a:t>L’employeur est tenu de prendre toutes les mesures de sécurité visant à garantir que les données collectées ne soient pas accessibles aux tiers (</a:t>
            </a:r>
            <a:r>
              <a:rPr lang="fr-LU" sz="1050" dirty="0"/>
              <a:t>Intégrité et confidentialité - article 5.1 f RGPD).</a:t>
            </a:r>
            <a:endParaRPr lang="en-GB" sz="1050" dirty="0"/>
          </a:p>
          <a:p>
            <a:pPr algn="just"/>
            <a:endParaRPr lang="fr-LU" sz="1050" dirty="0"/>
          </a:p>
          <a:p>
            <a:pPr algn="just"/>
            <a:endParaRPr lang="fr-FR" sz="1050" dirty="0"/>
          </a:p>
          <a:p>
            <a:pPr algn="just"/>
            <a:r>
              <a:rPr lang="fr-FR" sz="1050" dirty="0"/>
              <a:t>Les données personnelles qui font l’objet de la surveillance doivent être pertinentes et adéquates par rapport au but indiqué (</a:t>
            </a:r>
            <a:r>
              <a:rPr lang="fr-LU" sz="1050" dirty="0"/>
              <a:t>Principe de minimisation des données - article 5.1 c RGPD).</a:t>
            </a:r>
            <a:endParaRPr lang="en-GB" sz="1050" dirty="0"/>
          </a:p>
          <a:p>
            <a:pPr algn="just"/>
            <a:r>
              <a:rPr lang="fr-FR" sz="1050" dirty="0"/>
              <a:t> </a:t>
            </a:r>
          </a:p>
          <a:p>
            <a:pPr algn="just"/>
            <a:endParaRPr lang="fr-FR" sz="1050" dirty="0"/>
          </a:p>
          <a:p>
            <a:pPr algn="just"/>
            <a:r>
              <a:rPr lang="fr-FR" sz="1050" dirty="0"/>
              <a:t>La surveillance menée par l’employeur doit être nécessaire pour parvenir à un but donné. (</a:t>
            </a:r>
            <a:r>
              <a:rPr lang="fr-LU" sz="1050" dirty="0"/>
              <a:t>Principe de minimisation des données - article 5.1 c RGPD)</a:t>
            </a:r>
          </a:p>
          <a:p>
            <a:pPr algn="just"/>
            <a:endParaRPr lang="fr-LU" sz="1050" dirty="0"/>
          </a:p>
          <a:p>
            <a:pPr algn="just"/>
            <a:endParaRPr lang="fr-LU" sz="1050" dirty="0"/>
          </a:p>
          <a:p>
            <a:pPr algn="just"/>
            <a:endParaRPr lang="fr-LU" sz="1050" dirty="0"/>
          </a:p>
          <a:p>
            <a:pPr algn="just"/>
            <a:endParaRPr lang="fr-LU" sz="1050" dirty="0"/>
          </a:p>
          <a:p>
            <a:pPr algn="just"/>
            <a:endParaRPr lang="fr-LU" sz="1050" dirty="0"/>
          </a:p>
          <a:p>
            <a:pPr algn="just"/>
            <a:endParaRPr lang="fr-LU" sz="1050" dirty="0"/>
          </a:p>
          <a:p>
            <a:pPr algn="just"/>
            <a:endParaRPr lang="fr-LU" sz="1050" dirty="0"/>
          </a:p>
          <a:p>
            <a:pPr algn="just"/>
            <a:endParaRPr lang="fr-LU" sz="1050" dirty="0"/>
          </a:p>
          <a:p>
            <a:pPr algn="just"/>
            <a:endParaRPr lang="fr-LU" sz="1050" dirty="0"/>
          </a:p>
          <a:p>
            <a:pPr algn="just"/>
            <a:endParaRPr lang="en-GB" sz="1050" dirty="0"/>
          </a:p>
        </p:txBody>
      </p:sp>
      <p:sp>
        <p:nvSpPr>
          <p:cNvPr id="9" name="TextBox 8"/>
          <p:cNvSpPr txBox="1"/>
          <p:nvPr/>
        </p:nvSpPr>
        <p:spPr>
          <a:xfrm>
            <a:off x="7308304" y="900080"/>
            <a:ext cx="1706884" cy="5886227"/>
          </a:xfrm>
          <a:prstGeom prst="rect">
            <a:avLst/>
          </a:prstGeom>
          <a:noFill/>
        </p:spPr>
        <p:txBody>
          <a:bodyPr wrap="square" rtlCol="0">
            <a:spAutoFit/>
          </a:bodyPr>
          <a:lstStyle/>
          <a:p>
            <a:pPr algn="just"/>
            <a:endParaRPr lang="fr-LU" sz="1050" dirty="0">
              <a:solidFill>
                <a:schemeClr val="bg1">
                  <a:lumMod val="50000"/>
                </a:schemeClr>
              </a:solidFill>
            </a:endParaRPr>
          </a:p>
          <a:p>
            <a:pPr algn="just"/>
            <a:r>
              <a:rPr lang="fr-LU" sz="1050" dirty="0">
                <a:solidFill>
                  <a:schemeClr val="bg1">
                    <a:lumMod val="50000"/>
                  </a:schemeClr>
                </a:solidFill>
              </a:rPr>
              <a:t>Tout traitement de données à caractère personnel doit reposer sur l’une des conditions de licéité énoncée à l’article 6 a-f du RGPD.</a:t>
            </a:r>
          </a:p>
          <a:p>
            <a:pPr algn="just"/>
            <a:endParaRPr lang="fr-FR" sz="1050" dirty="0"/>
          </a:p>
          <a:p>
            <a:pPr algn="just"/>
            <a:endParaRPr lang="fr-FR" sz="1050" dirty="0"/>
          </a:p>
          <a:p>
            <a:pPr algn="just"/>
            <a:r>
              <a:rPr lang="fr-LU" sz="1050" dirty="0">
                <a:solidFill>
                  <a:schemeClr val="bg1">
                    <a:lumMod val="50000"/>
                  </a:schemeClr>
                </a:solidFill>
              </a:rPr>
              <a:t>Les données à caractère personnel doivent être collectées pour des finalités déterminées, explicites et légitimes, et ne pas être traitées ultérieurement d’une manière incompatible avec ces finalités (Article 5.1 b RGPD</a:t>
            </a:r>
            <a:r>
              <a:rPr lang="en-GB" sz="1050" dirty="0">
                <a:solidFill>
                  <a:schemeClr val="bg1">
                    <a:lumMod val="50000"/>
                  </a:schemeClr>
                </a:solidFill>
              </a:rPr>
              <a:t>).</a:t>
            </a:r>
            <a:endParaRPr lang="fr-LU" sz="1050" dirty="0">
              <a:solidFill>
                <a:schemeClr val="bg1">
                  <a:lumMod val="50000"/>
                </a:schemeClr>
              </a:solidFill>
            </a:endParaRPr>
          </a:p>
          <a:p>
            <a:pPr algn="just"/>
            <a:endParaRPr lang="fr-FR" sz="1050" dirty="0"/>
          </a:p>
          <a:p>
            <a:pPr algn="just"/>
            <a:endParaRPr lang="fr-FR" sz="1050" dirty="0">
              <a:solidFill>
                <a:schemeClr val="bg1">
                  <a:lumMod val="50000"/>
                </a:schemeClr>
              </a:solidFill>
            </a:endParaRPr>
          </a:p>
          <a:p>
            <a:pPr algn="just"/>
            <a:r>
              <a:rPr lang="fr-FR" sz="1050" dirty="0">
                <a:solidFill>
                  <a:schemeClr val="bg1">
                    <a:lumMod val="50000"/>
                  </a:schemeClr>
                </a:solidFill>
              </a:rPr>
              <a:t>L’employeur doit fournir aux employés toutes les informations et communications relatives à la surveillance qu’il met en œuvre (</a:t>
            </a:r>
            <a:r>
              <a:rPr lang="fr-LU" sz="1050" dirty="0">
                <a:solidFill>
                  <a:schemeClr val="bg1">
                    <a:lumMod val="50000"/>
                  </a:schemeClr>
                </a:solidFill>
              </a:rPr>
              <a:t>Articles 5.1 a, 12 et 13 RGPD).</a:t>
            </a:r>
            <a:endParaRPr lang="en-GB" sz="1050" dirty="0">
              <a:solidFill>
                <a:schemeClr val="bg1">
                  <a:lumMod val="50000"/>
                </a:schemeClr>
              </a:solidFill>
            </a:endParaRPr>
          </a:p>
          <a:p>
            <a:pPr algn="just"/>
            <a:endParaRPr lang="fr-FR" sz="1050" dirty="0"/>
          </a:p>
          <a:p>
            <a:pPr algn="just"/>
            <a:endParaRPr lang="fr-LU" sz="1200" dirty="0">
              <a:solidFill>
                <a:schemeClr val="bg1">
                  <a:lumMod val="50000"/>
                </a:schemeClr>
              </a:solidFill>
            </a:endParaRPr>
          </a:p>
          <a:p>
            <a:pPr algn="just"/>
            <a:endParaRPr lang="fr-LU" sz="1200" dirty="0">
              <a:solidFill>
                <a:schemeClr val="bg1">
                  <a:lumMod val="50000"/>
                </a:schemeClr>
              </a:solidFill>
            </a:endParaRPr>
          </a:p>
          <a:p>
            <a:pPr algn="just"/>
            <a:endParaRPr lang="fr-LU" sz="1200" dirty="0">
              <a:solidFill>
                <a:schemeClr val="bg1">
                  <a:lumMod val="50000"/>
                </a:schemeClr>
              </a:solidFill>
            </a:endParaRPr>
          </a:p>
          <a:p>
            <a:pPr algn="just"/>
            <a:endParaRPr lang="fr-LU" sz="1200" dirty="0">
              <a:solidFill>
                <a:schemeClr val="bg1">
                  <a:lumMod val="50000"/>
                </a:schemeClr>
              </a:solidFill>
            </a:endParaRPr>
          </a:p>
          <a:p>
            <a:pPr algn="just"/>
            <a:endParaRPr lang="fr-LU" sz="1200" dirty="0">
              <a:solidFill>
                <a:schemeClr val="bg1">
                  <a:lumMod val="50000"/>
                </a:schemeClr>
              </a:solidFill>
            </a:endParaRPr>
          </a:p>
          <a:p>
            <a:pPr algn="just"/>
            <a:endParaRPr lang="fr-LU" sz="1200" dirty="0">
              <a:solidFill>
                <a:schemeClr val="bg1">
                  <a:lumMod val="50000"/>
                </a:schemeClr>
              </a:solidFill>
            </a:endParaRPr>
          </a:p>
        </p:txBody>
      </p:sp>
      <p:sp>
        <p:nvSpPr>
          <p:cNvPr id="19" name="Right Arrow 18"/>
          <p:cNvSpPr/>
          <p:nvPr/>
        </p:nvSpPr>
        <p:spPr>
          <a:xfrm>
            <a:off x="6840252" y="2852937"/>
            <a:ext cx="360040" cy="21202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8" name="Right Arrow 27"/>
          <p:cNvSpPr/>
          <p:nvPr/>
        </p:nvSpPr>
        <p:spPr>
          <a:xfrm>
            <a:off x="6840252" y="1484784"/>
            <a:ext cx="360040" cy="21202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2" name="Right Arrow 31"/>
          <p:cNvSpPr/>
          <p:nvPr/>
        </p:nvSpPr>
        <p:spPr>
          <a:xfrm>
            <a:off x="6840252" y="4295439"/>
            <a:ext cx="360040" cy="21202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3" name="Right Arrow 32"/>
          <p:cNvSpPr/>
          <p:nvPr/>
        </p:nvSpPr>
        <p:spPr>
          <a:xfrm rot="10800000">
            <a:off x="1937916" y="2852936"/>
            <a:ext cx="360040" cy="21202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4" name="Right Arrow 33"/>
          <p:cNvSpPr/>
          <p:nvPr/>
        </p:nvSpPr>
        <p:spPr>
          <a:xfrm rot="10800000">
            <a:off x="1937915" y="4295439"/>
            <a:ext cx="360040" cy="21202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5" name="Right Arrow 34"/>
          <p:cNvSpPr/>
          <p:nvPr/>
        </p:nvSpPr>
        <p:spPr>
          <a:xfrm rot="10800000">
            <a:off x="1937914" y="5617302"/>
            <a:ext cx="360040" cy="21202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1" name="TextBox 20"/>
          <p:cNvSpPr txBox="1"/>
          <p:nvPr/>
        </p:nvSpPr>
        <p:spPr>
          <a:xfrm>
            <a:off x="160698" y="951474"/>
            <a:ext cx="4608512" cy="538609"/>
          </a:xfrm>
          <a:prstGeom prst="rect">
            <a:avLst/>
          </a:prstGeom>
          <a:noFill/>
        </p:spPr>
        <p:txBody>
          <a:bodyPr wrap="square" rtlCol="0">
            <a:spAutoFit/>
          </a:bodyPr>
          <a:lstStyle/>
          <a:p>
            <a:pPr marL="0" lvl="1"/>
            <a:r>
              <a:rPr lang="fr-FR" sz="1100" b="1" dirty="0">
                <a:solidFill>
                  <a:srgbClr val="7995A3"/>
                </a:solidFill>
                <a:latin typeface="Calibri"/>
                <a:ea typeface="Calibri"/>
                <a:cs typeface="Times New Roman"/>
              </a:rPr>
              <a:t>Tous les principes du RGPD et en particulier : </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28800"/>
            <a:ext cx="6096000" cy="42005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48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780928"/>
            <a:ext cx="8424936" cy="1066800"/>
          </a:xfrm>
        </p:spPr>
        <p:txBody>
          <a:bodyPr>
            <a:normAutofit/>
          </a:bodyPr>
          <a:lstStyle/>
          <a:p>
            <a:pPr algn="just" fontAlgn="base">
              <a:spcAft>
                <a:spcPct val="0"/>
              </a:spcAft>
              <a:tabLst>
                <a:tab pos="714375" algn="l"/>
              </a:tabLst>
            </a:pPr>
            <a:r>
              <a:rPr lang="fr-FR" sz="3400" b="1" dirty="0">
                <a:solidFill>
                  <a:srgbClr val="7995A3"/>
                </a:solidFill>
              </a:rPr>
              <a:t>V. 	Conditions légales &amp; mise en œuvre</a:t>
            </a:r>
          </a:p>
        </p:txBody>
      </p:sp>
    </p:spTree>
    <p:extLst>
      <p:ext uri="{BB962C8B-B14F-4D97-AF65-F5344CB8AC3E}">
        <p14:creationId xmlns:p14="http://schemas.microsoft.com/office/powerpoint/2010/main" val="373408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89566188"/>
              </p:ext>
            </p:extLst>
          </p:nvPr>
        </p:nvGraphicFramePr>
        <p:xfrm>
          <a:off x="827088" y="1700808"/>
          <a:ext cx="741732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51520" y="908720"/>
            <a:ext cx="9145016" cy="1066800"/>
          </a:xfrm>
        </p:spPr>
        <p:txBody>
          <a:bodyPr>
            <a:noAutofit/>
          </a:bodyPr>
          <a:lstStyle/>
          <a:p>
            <a:pPr>
              <a:tabLst>
                <a:tab pos="361950" algn="l"/>
              </a:tabLst>
            </a:pPr>
            <a:r>
              <a:rPr lang="en-US" sz="2800" dirty="0">
                <a:solidFill>
                  <a:srgbClr val="7995A3"/>
                </a:solidFill>
                <a:ea typeface="ＭＳ Ｐゴシック" pitchFamily="-65" charset="-128"/>
                <a:cs typeface="Arial" charset="0"/>
              </a:rPr>
              <a:t>V. Conditions de </a:t>
            </a:r>
            <a:r>
              <a:rPr lang="en-US" sz="2800" dirty="0" err="1">
                <a:solidFill>
                  <a:srgbClr val="7995A3"/>
                </a:solidFill>
                <a:ea typeface="ＭＳ Ｐゴシック" pitchFamily="-65" charset="-128"/>
                <a:cs typeface="Arial" charset="0"/>
              </a:rPr>
              <a:t>légalité</a:t>
            </a:r>
            <a:r>
              <a:rPr lang="en-US" sz="2800" dirty="0">
                <a:solidFill>
                  <a:srgbClr val="7995A3"/>
                </a:solidFill>
                <a:ea typeface="ＭＳ Ｐゴシック" pitchFamily="-65" charset="-128"/>
                <a:cs typeface="Arial" charset="0"/>
              </a:rPr>
              <a:t> &amp; </a:t>
            </a:r>
            <a:r>
              <a:rPr lang="en-US" sz="2800" dirty="0" err="1">
                <a:solidFill>
                  <a:srgbClr val="7995A3"/>
                </a:solidFill>
                <a:ea typeface="ＭＳ Ｐゴシック" pitchFamily="-65" charset="-128"/>
                <a:cs typeface="Arial" charset="0"/>
              </a:rPr>
              <a:t>mise</a:t>
            </a:r>
            <a:r>
              <a:rPr lang="en-US" sz="2800" dirty="0">
                <a:solidFill>
                  <a:srgbClr val="7995A3"/>
                </a:solidFill>
                <a:ea typeface="ＭＳ Ｐゴシック" pitchFamily="-65" charset="-128"/>
                <a:cs typeface="Arial" charset="0"/>
              </a:rPr>
              <a:t> </a:t>
            </a:r>
            <a:r>
              <a:rPr lang="en-US" sz="2800" dirty="0" err="1">
                <a:solidFill>
                  <a:srgbClr val="7995A3"/>
                </a:solidFill>
                <a:ea typeface="ＭＳ Ｐゴシック" pitchFamily="-65" charset="-128"/>
                <a:cs typeface="Arial" charset="0"/>
              </a:rPr>
              <a:t>en</a:t>
            </a:r>
            <a:r>
              <a:rPr lang="en-US" sz="2800" dirty="0">
                <a:solidFill>
                  <a:srgbClr val="7995A3"/>
                </a:solidFill>
                <a:ea typeface="ＭＳ Ｐゴシック" pitchFamily="-65" charset="-128"/>
                <a:cs typeface="Arial" charset="0"/>
              </a:rPr>
              <a:t> oeuvre </a:t>
            </a:r>
            <a:endParaRPr lang="en-GB" sz="2800" dirty="0">
              <a:solidFill>
                <a:srgbClr val="7995A3"/>
              </a:solidFill>
              <a:ea typeface="ＭＳ Ｐゴシック" pitchFamily="-65" charset="-128"/>
              <a:cs typeface="Arial" charset="0"/>
            </a:endParaRPr>
          </a:p>
        </p:txBody>
      </p:sp>
    </p:spTree>
    <p:extLst>
      <p:ext uri="{BB962C8B-B14F-4D97-AF65-F5344CB8AC3E}">
        <p14:creationId xmlns:p14="http://schemas.microsoft.com/office/powerpoint/2010/main" val="79376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AGENDA</a:t>
            </a:r>
          </a:p>
        </p:txBody>
      </p:sp>
      <p:sp>
        <p:nvSpPr>
          <p:cNvPr id="3" name="Content Placeholder 2"/>
          <p:cNvSpPr>
            <a:spLocks noGrp="1"/>
          </p:cNvSpPr>
          <p:nvPr>
            <p:ph idx="1"/>
          </p:nvPr>
        </p:nvSpPr>
        <p:spPr/>
        <p:txBody>
          <a:bodyPr>
            <a:normAutofit/>
          </a:bodyPr>
          <a:lstStyle/>
          <a:p>
            <a:pPr marL="266700" indent="-266700">
              <a:lnSpc>
                <a:spcPct val="115000"/>
              </a:lnSpc>
              <a:spcAft>
                <a:spcPts val="0"/>
              </a:spcAft>
              <a:buClr>
                <a:srgbClr val="424344"/>
              </a:buClr>
              <a:buFont typeface="+mj-lt"/>
              <a:buAutoNum type="romanUcPeriod"/>
              <a:tabLst>
                <a:tab pos="7537450" algn="l"/>
              </a:tabLst>
            </a:pPr>
            <a:r>
              <a:rPr lang="fr-FR" sz="2000" dirty="0">
                <a:solidFill>
                  <a:srgbClr val="424344"/>
                </a:solidFill>
              </a:rPr>
              <a:t>Introduction</a:t>
            </a:r>
          </a:p>
          <a:p>
            <a:pPr marL="266700" indent="-266700">
              <a:lnSpc>
                <a:spcPct val="115000"/>
              </a:lnSpc>
              <a:spcAft>
                <a:spcPts val="0"/>
              </a:spcAft>
              <a:buClr>
                <a:srgbClr val="424344"/>
              </a:buClr>
              <a:buFont typeface="+mj-lt"/>
              <a:buAutoNum type="romanUcPeriod"/>
              <a:tabLst>
                <a:tab pos="7537450" algn="l"/>
              </a:tabLst>
            </a:pPr>
            <a:endParaRPr lang="fr-FR" sz="900" dirty="0">
              <a:solidFill>
                <a:srgbClr val="424344"/>
              </a:solidFill>
            </a:endParaRPr>
          </a:p>
          <a:p>
            <a:pPr marL="266700" indent="-266700">
              <a:lnSpc>
                <a:spcPct val="115000"/>
              </a:lnSpc>
              <a:spcAft>
                <a:spcPts val="0"/>
              </a:spcAft>
              <a:buClr>
                <a:srgbClr val="424344"/>
              </a:buClr>
              <a:buFont typeface="+mj-lt"/>
              <a:buAutoNum type="romanUcPeriod"/>
              <a:tabLst>
                <a:tab pos="7537450" algn="l"/>
              </a:tabLst>
            </a:pPr>
            <a:r>
              <a:rPr lang="fr-FR" sz="2000" dirty="0">
                <a:solidFill>
                  <a:srgbClr val="424344"/>
                </a:solidFill>
              </a:rPr>
              <a:t>Evolution du cadre légal</a:t>
            </a:r>
          </a:p>
          <a:p>
            <a:pPr marL="266700" indent="-266700">
              <a:lnSpc>
                <a:spcPct val="115000"/>
              </a:lnSpc>
              <a:spcAft>
                <a:spcPts val="0"/>
              </a:spcAft>
              <a:buClr>
                <a:srgbClr val="424344"/>
              </a:buClr>
              <a:buFont typeface="+mj-lt"/>
              <a:buAutoNum type="romanUcPeriod"/>
              <a:tabLst>
                <a:tab pos="7537450" algn="l"/>
              </a:tabLst>
            </a:pPr>
            <a:endParaRPr lang="fr-FR" sz="900" dirty="0">
              <a:solidFill>
                <a:srgbClr val="424344"/>
              </a:solidFill>
            </a:endParaRPr>
          </a:p>
          <a:p>
            <a:pPr marL="266700" indent="-266700">
              <a:lnSpc>
                <a:spcPct val="115000"/>
              </a:lnSpc>
              <a:spcAft>
                <a:spcPts val="0"/>
              </a:spcAft>
              <a:buClr>
                <a:srgbClr val="424344"/>
              </a:buClr>
              <a:buFont typeface="+mj-lt"/>
              <a:buAutoNum type="romanUcPeriod"/>
              <a:tabLst>
                <a:tab pos="7537450" algn="l"/>
              </a:tabLst>
            </a:pPr>
            <a:r>
              <a:rPr lang="fr-FR" sz="2000" dirty="0">
                <a:solidFill>
                  <a:srgbClr val="424344"/>
                </a:solidFill>
              </a:rPr>
              <a:t>Notion de surveillance</a:t>
            </a:r>
          </a:p>
          <a:p>
            <a:pPr marL="266700" indent="-266700">
              <a:lnSpc>
                <a:spcPct val="115000"/>
              </a:lnSpc>
              <a:spcAft>
                <a:spcPts val="0"/>
              </a:spcAft>
              <a:buClr>
                <a:srgbClr val="424344"/>
              </a:buClr>
              <a:buFont typeface="+mj-lt"/>
              <a:buAutoNum type="romanUcPeriod"/>
              <a:tabLst>
                <a:tab pos="7537450" algn="l"/>
              </a:tabLst>
            </a:pPr>
            <a:endParaRPr lang="fr-FR" sz="900" dirty="0">
              <a:solidFill>
                <a:srgbClr val="424344"/>
              </a:solidFill>
            </a:endParaRPr>
          </a:p>
          <a:p>
            <a:pPr marL="266700" indent="-266700">
              <a:lnSpc>
                <a:spcPct val="115000"/>
              </a:lnSpc>
              <a:spcAft>
                <a:spcPts val="0"/>
              </a:spcAft>
              <a:buClr>
                <a:srgbClr val="424344"/>
              </a:buClr>
              <a:buFont typeface="+mj-lt"/>
              <a:buAutoNum type="romanUcPeriod"/>
              <a:tabLst>
                <a:tab pos="7537450" algn="l"/>
              </a:tabLst>
            </a:pPr>
            <a:r>
              <a:rPr lang="fr-FR" sz="2000" dirty="0">
                <a:solidFill>
                  <a:srgbClr val="424344"/>
                </a:solidFill>
              </a:rPr>
              <a:t>Principes applicables</a:t>
            </a:r>
          </a:p>
          <a:p>
            <a:pPr marL="266700" indent="-266700">
              <a:lnSpc>
                <a:spcPct val="115000"/>
              </a:lnSpc>
              <a:spcAft>
                <a:spcPts val="0"/>
              </a:spcAft>
              <a:buClr>
                <a:srgbClr val="424344"/>
              </a:buClr>
              <a:buFont typeface="+mj-lt"/>
              <a:buAutoNum type="romanUcPeriod"/>
              <a:tabLst>
                <a:tab pos="7537450" algn="l"/>
              </a:tabLst>
            </a:pPr>
            <a:endParaRPr lang="fr-FR" sz="900" dirty="0">
              <a:solidFill>
                <a:srgbClr val="424344"/>
              </a:solidFill>
            </a:endParaRPr>
          </a:p>
          <a:p>
            <a:pPr marL="266700" indent="-266700">
              <a:lnSpc>
                <a:spcPct val="115000"/>
              </a:lnSpc>
              <a:spcAft>
                <a:spcPts val="0"/>
              </a:spcAft>
              <a:buClr>
                <a:srgbClr val="424344"/>
              </a:buClr>
              <a:buFont typeface="+mj-lt"/>
              <a:buAutoNum type="romanUcPeriod"/>
              <a:tabLst>
                <a:tab pos="7537450" algn="l"/>
              </a:tabLst>
            </a:pPr>
            <a:r>
              <a:rPr lang="fr-FR" sz="2000" dirty="0">
                <a:solidFill>
                  <a:srgbClr val="424344"/>
                </a:solidFill>
              </a:rPr>
              <a:t>Conditions de légalité et mise en œuvre </a:t>
            </a:r>
          </a:p>
          <a:p>
            <a:pPr marL="266700" indent="-266700">
              <a:lnSpc>
                <a:spcPct val="115000"/>
              </a:lnSpc>
              <a:spcAft>
                <a:spcPts val="0"/>
              </a:spcAft>
              <a:buClr>
                <a:srgbClr val="424344"/>
              </a:buClr>
              <a:buFont typeface="+mj-lt"/>
              <a:buAutoNum type="romanUcPeriod"/>
              <a:tabLst>
                <a:tab pos="7537450" algn="l"/>
              </a:tabLst>
            </a:pPr>
            <a:endParaRPr lang="fr-FR" sz="900" dirty="0">
              <a:solidFill>
                <a:srgbClr val="424344"/>
              </a:solidFill>
            </a:endParaRPr>
          </a:p>
          <a:p>
            <a:pPr marL="266700" indent="-266700">
              <a:lnSpc>
                <a:spcPct val="115000"/>
              </a:lnSpc>
              <a:spcAft>
                <a:spcPts val="0"/>
              </a:spcAft>
              <a:buClr>
                <a:srgbClr val="424344"/>
              </a:buClr>
              <a:buFont typeface="+mj-lt"/>
              <a:buAutoNum type="romanUcPeriod"/>
              <a:tabLst>
                <a:tab pos="7537450" algn="l"/>
              </a:tabLst>
            </a:pPr>
            <a:r>
              <a:rPr lang="fr-FR" sz="2000" dirty="0">
                <a:solidFill>
                  <a:srgbClr val="424344"/>
                </a:solidFill>
              </a:rPr>
              <a:t>Bonnes pratiques selon le type de surveillance</a:t>
            </a:r>
          </a:p>
        </p:txBody>
      </p:sp>
    </p:spTree>
    <p:extLst>
      <p:ext uri="{BB962C8B-B14F-4D97-AF65-F5344CB8AC3E}">
        <p14:creationId xmlns:p14="http://schemas.microsoft.com/office/powerpoint/2010/main" val="324044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770470707"/>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rgbClr val="7D6B71"/>
          </a:solidFill>
        </p:spPr>
        <p:txBody>
          <a:bodyPr wrap="square">
            <a:spAutoFit/>
          </a:bodyPr>
          <a:lstStyle/>
          <a:p>
            <a:r>
              <a:rPr lang="fr-FR" sz="1600" b="1" dirty="0">
                <a:solidFill>
                  <a:srgbClr val="FFFFFF"/>
                </a:solidFill>
              </a:rPr>
              <a:t> 1. Disposition légale spécifique : article L. 261-1 CT </a:t>
            </a:r>
            <a:endParaRPr lang="en-GB" sz="1600" b="1" dirty="0">
              <a:solidFill>
                <a:srgbClr val="FFFFFF"/>
              </a:solidFill>
            </a:endParaRPr>
          </a:p>
        </p:txBody>
      </p:sp>
      <p:sp>
        <p:nvSpPr>
          <p:cNvPr id="6" name="Rectangle 5"/>
          <p:cNvSpPr/>
          <p:nvPr/>
        </p:nvSpPr>
        <p:spPr>
          <a:xfrm>
            <a:off x="470012" y="2308238"/>
            <a:ext cx="8208912" cy="2246769"/>
          </a:xfrm>
          <a:prstGeom prst="rect">
            <a:avLst/>
          </a:prstGeom>
        </p:spPr>
        <p:txBody>
          <a:bodyPr wrap="square">
            <a:spAutoFit/>
          </a:bodyPr>
          <a:lstStyle/>
          <a:p>
            <a:pPr marL="371475" indent="-285750">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r>
              <a:rPr lang="fr-FR" sz="1400" dirty="0">
                <a:solidFill>
                  <a:schemeClr val="bg1">
                    <a:lumMod val="50000"/>
                  </a:schemeClr>
                </a:solidFill>
              </a:rPr>
              <a:t>Faisant application de l’article 88 du RGPD, le législateur national règlemente particulièrement les traitements de données à caractère personnel de salariés dans le cadre de la relation de travail. </a:t>
            </a: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r>
              <a:rPr lang="fr-FR" sz="1400" dirty="0">
                <a:solidFill>
                  <a:schemeClr val="bg1">
                    <a:lumMod val="50000"/>
                  </a:schemeClr>
                </a:solidFill>
              </a:rPr>
              <a:t>L’article L. 261-1 CT prévoyait les conditions dans lesquelles la surveillance des salariés sur leur lieu de travail devait être effectuée. </a:t>
            </a: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r>
              <a:rPr lang="fr-FR" sz="1400" dirty="0">
                <a:solidFill>
                  <a:schemeClr val="bg1">
                    <a:lumMod val="50000"/>
                  </a:schemeClr>
                </a:solidFill>
              </a:rPr>
              <a:t>Refonte de l’article L. 261-1 du CT par la loi du 1er août 2018.</a:t>
            </a:r>
          </a:p>
          <a:p>
            <a:pPr marL="85725" algn="just">
              <a:buClr>
                <a:srgbClr val="7995A3"/>
              </a:buClr>
              <a:buSzPct val="100000"/>
              <a:defRPr/>
            </a:pPr>
            <a:endParaRPr lang="fr-FR" sz="1400" dirty="0">
              <a:solidFill>
                <a:schemeClr val="bg1">
                  <a:lumMod val="50000"/>
                </a:schemeClr>
              </a:solidFill>
            </a:endParaRPr>
          </a:p>
          <a:p>
            <a:pPr marL="361950" lvl="1" algn="just" fontAlgn="auto">
              <a:spcBef>
                <a:spcPts val="0"/>
              </a:spcBef>
              <a:spcAft>
                <a:spcPts val="600"/>
              </a:spcAft>
              <a:buClr>
                <a:srgbClr val="434445"/>
              </a:buClr>
              <a:buSzPct val="100000"/>
              <a:defRPr/>
            </a:pPr>
            <a:endParaRPr lang="en-GB" sz="1400" dirty="0">
              <a:solidFill>
                <a:srgbClr val="434445"/>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Font typeface="+mj-lt"/>
              <a:buAutoNum type="romanUcPeriod" startAt="5"/>
              <a:tabLst>
                <a:tab pos="361950" algn="l"/>
              </a:tabLst>
            </a:pPr>
            <a:r>
              <a:rPr lang="lb-LU" sz="1800" b="1" dirty="0" err="1">
                <a:solidFill>
                  <a:srgbClr val="7995A3"/>
                </a:solidFill>
                <a:ea typeface="ＭＳ Ｐゴシック" pitchFamily="-65" charset="-128"/>
                <a:cs typeface="Arial" charset="0"/>
              </a:rPr>
              <a:t>Conditions</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légalité</a:t>
            </a:r>
            <a:r>
              <a:rPr lang="lb-LU" sz="1800" b="1" dirty="0">
                <a:solidFill>
                  <a:srgbClr val="7995A3"/>
                </a:solidFill>
                <a:ea typeface="ＭＳ Ｐゴシック" pitchFamily="-65" charset="-128"/>
                <a:cs typeface="Arial" charset="0"/>
              </a:rPr>
              <a:t> &amp; </a:t>
            </a:r>
            <a:r>
              <a:rPr lang="lb-LU" sz="1800" b="1" dirty="0" err="1">
                <a:solidFill>
                  <a:srgbClr val="7995A3"/>
                </a:solidFill>
                <a:ea typeface="ＭＳ Ｐゴシック" pitchFamily="-65" charset="-128"/>
                <a:cs typeface="Arial" charset="0"/>
              </a:rPr>
              <a:t>mise</a:t>
            </a:r>
            <a:r>
              <a:rPr lang="lb-LU" sz="1800" b="1" dirty="0">
                <a:solidFill>
                  <a:srgbClr val="7995A3"/>
                </a:solidFill>
                <a:ea typeface="ＭＳ Ｐゴシック" pitchFamily="-65" charset="-128"/>
                <a:cs typeface="Arial" charset="0"/>
              </a:rPr>
              <a:t> en oeuvre </a:t>
            </a:r>
            <a:endParaRPr lang="en-GB" sz="1800" b="1" dirty="0">
              <a:solidFill>
                <a:srgbClr val="7995A3"/>
              </a:solidFill>
              <a:ea typeface="ＭＳ Ｐゴシック" pitchFamily="-65" charset="-128"/>
              <a:cs typeface="Arial" charset="0"/>
            </a:endParaRPr>
          </a:p>
        </p:txBody>
      </p:sp>
    </p:spTree>
    <p:extLst>
      <p:ext uri="{BB962C8B-B14F-4D97-AF65-F5344CB8AC3E}">
        <p14:creationId xmlns:p14="http://schemas.microsoft.com/office/powerpoint/2010/main" val="386130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654008131"/>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rgbClr val="7D6B71"/>
          </a:solidFill>
        </p:spPr>
        <p:txBody>
          <a:bodyPr wrap="square">
            <a:spAutoFit/>
          </a:bodyPr>
          <a:lstStyle/>
          <a:p>
            <a:r>
              <a:rPr lang="fr-FR" sz="1600" b="1" dirty="0">
                <a:solidFill>
                  <a:srgbClr val="FFFFFF"/>
                </a:solidFill>
              </a:rPr>
              <a:t> 2. Elargissement des cas de licéité: nouvel article L. 261-1(1) et (3) CT </a:t>
            </a:r>
            <a:endParaRPr lang="en-GB" sz="1600" b="1" dirty="0">
              <a:solidFill>
                <a:srgbClr val="FFFFFF"/>
              </a:solidFill>
            </a:endParaRPr>
          </a:p>
        </p:txBody>
      </p:sp>
      <p:sp>
        <p:nvSpPr>
          <p:cNvPr id="6" name="Rectangle 5"/>
          <p:cNvSpPr/>
          <p:nvPr/>
        </p:nvSpPr>
        <p:spPr>
          <a:xfrm>
            <a:off x="470012" y="2308238"/>
            <a:ext cx="8208912" cy="954107"/>
          </a:xfrm>
          <a:prstGeom prst="rect">
            <a:avLst/>
          </a:prstGeom>
        </p:spPr>
        <p:txBody>
          <a:bodyPr wrap="square">
            <a:spAutoFit/>
          </a:bodyPr>
          <a:lstStyle/>
          <a:p>
            <a:pPr marL="371475" indent="-285750">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85725">
              <a:buClr>
                <a:srgbClr val="7995A3"/>
              </a:buClr>
              <a:buSzPct val="100000"/>
              <a:defRPr/>
            </a:pPr>
            <a:endParaRPr lang="fr-FR" sz="1400" dirty="0">
              <a:solidFill>
                <a:schemeClr val="bg1">
                  <a:lumMod val="50000"/>
                </a:schemeClr>
              </a:solidFill>
            </a:endParaRPr>
          </a:p>
          <a:p>
            <a:pPr marL="85725">
              <a:buClr>
                <a:srgbClr val="7995A3"/>
              </a:buClr>
              <a:buSzPct val="100000"/>
              <a:defRPr/>
            </a:pPr>
            <a:endParaRPr lang="fr-FR" sz="1400" dirty="0">
              <a:solidFill>
                <a:schemeClr val="bg1">
                  <a:lumMod val="50000"/>
                </a:schemeClr>
              </a:solidFill>
            </a:endParaRPr>
          </a:p>
          <a:p>
            <a:pPr marL="361950" lvl="1" algn="just" fontAlgn="auto">
              <a:spcBef>
                <a:spcPts val="0"/>
              </a:spcBef>
              <a:spcAft>
                <a:spcPts val="600"/>
              </a:spcAft>
              <a:buClr>
                <a:srgbClr val="434445"/>
              </a:buClr>
              <a:buSzPct val="100000"/>
              <a:defRPr/>
            </a:pPr>
            <a:endParaRPr lang="en-GB" sz="1400" dirty="0">
              <a:solidFill>
                <a:srgbClr val="434445"/>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Font typeface="+mj-lt"/>
              <a:buAutoNum type="romanUcPeriod" startAt="5"/>
              <a:tabLst>
                <a:tab pos="361950" algn="l"/>
              </a:tabLst>
            </a:pPr>
            <a:r>
              <a:rPr lang="lb-LU" sz="1800" b="1" dirty="0" err="1">
                <a:solidFill>
                  <a:srgbClr val="7995A3"/>
                </a:solidFill>
                <a:ea typeface="ＭＳ Ｐゴシック" pitchFamily="-65" charset="-128"/>
                <a:cs typeface="Arial" charset="0"/>
              </a:rPr>
              <a:t>Conditions</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légalité</a:t>
            </a:r>
            <a:r>
              <a:rPr lang="lb-LU" sz="1800" b="1" dirty="0">
                <a:solidFill>
                  <a:srgbClr val="7995A3"/>
                </a:solidFill>
                <a:ea typeface="ＭＳ Ｐゴシック" pitchFamily="-65" charset="-128"/>
                <a:cs typeface="Arial" charset="0"/>
              </a:rPr>
              <a:t> &amp; </a:t>
            </a:r>
            <a:r>
              <a:rPr lang="lb-LU" sz="1800" b="1" dirty="0" err="1">
                <a:solidFill>
                  <a:srgbClr val="7995A3"/>
                </a:solidFill>
                <a:ea typeface="ＭＳ Ｐゴシック" pitchFamily="-65" charset="-128"/>
                <a:cs typeface="Arial" charset="0"/>
              </a:rPr>
              <a:t>mise</a:t>
            </a:r>
            <a:r>
              <a:rPr lang="lb-LU" sz="1800" b="1" dirty="0">
                <a:solidFill>
                  <a:srgbClr val="7995A3"/>
                </a:solidFill>
                <a:ea typeface="ＭＳ Ｐゴシック" pitchFamily="-65" charset="-128"/>
                <a:cs typeface="Arial" charset="0"/>
              </a:rPr>
              <a:t> en oeuvre </a:t>
            </a:r>
            <a:endParaRPr lang="en-GB" sz="1800" b="1" dirty="0">
              <a:solidFill>
                <a:srgbClr val="7995A3"/>
              </a:solidFill>
              <a:ea typeface="ＭＳ Ｐゴシック" pitchFamily="-65" charset="-128"/>
              <a:cs typeface="Arial" charset="0"/>
            </a:endParaRPr>
          </a:p>
        </p:txBody>
      </p:sp>
      <p:sp>
        <p:nvSpPr>
          <p:cNvPr id="7" name="Rectangle 6"/>
          <p:cNvSpPr/>
          <p:nvPr/>
        </p:nvSpPr>
        <p:spPr>
          <a:xfrm>
            <a:off x="256458" y="2308238"/>
            <a:ext cx="8208912" cy="1815882"/>
          </a:xfrm>
          <a:prstGeom prst="rect">
            <a:avLst/>
          </a:prstGeom>
        </p:spPr>
        <p:txBody>
          <a:bodyPr wrap="square">
            <a:spAutoFit/>
          </a:bodyPr>
          <a:lstStyle/>
          <a:p>
            <a:pPr marL="371475" indent="-285750">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371475" indent="-285750" algn="just">
              <a:buClr>
                <a:srgbClr val="7995A3"/>
              </a:buClr>
              <a:buSzPct val="100000"/>
              <a:buFont typeface="Arial" panose="020B0604020202020204" pitchFamily="34" charset="0"/>
              <a:buChar char="•"/>
              <a:defRPr/>
            </a:pPr>
            <a:endParaRPr lang="fr-FR" sz="1400" dirty="0">
              <a:solidFill>
                <a:schemeClr val="bg1">
                  <a:lumMod val="50000"/>
                </a:schemeClr>
              </a:solidFill>
            </a:endParaRPr>
          </a:p>
          <a:p>
            <a:pPr marL="85725" algn="just">
              <a:buClr>
                <a:srgbClr val="7995A3"/>
              </a:buClr>
              <a:buSzPct val="100000"/>
              <a:defRPr/>
            </a:pPr>
            <a:endParaRPr lang="fr-FR" sz="1400" dirty="0">
              <a:solidFill>
                <a:schemeClr val="bg1">
                  <a:lumMod val="50000"/>
                </a:schemeClr>
              </a:solidFill>
            </a:endParaRPr>
          </a:p>
          <a:p>
            <a:pPr marL="361950" lvl="1" algn="just" fontAlgn="auto">
              <a:spcBef>
                <a:spcPts val="0"/>
              </a:spcBef>
              <a:spcAft>
                <a:spcPts val="600"/>
              </a:spcAft>
              <a:buClr>
                <a:srgbClr val="434445"/>
              </a:buClr>
              <a:buSzPct val="100000"/>
              <a:defRPr/>
            </a:pPr>
            <a:endParaRPr lang="en-GB" sz="1400" dirty="0">
              <a:solidFill>
                <a:srgbClr val="434445"/>
              </a:solidFill>
            </a:endParaRPr>
          </a:p>
        </p:txBody>
      </p:sp>
      <p:sp>
        <p:nvSpPr>
          <p:cNvPr id="10" name="Content Placeholder 5"/>
          <p:cNvSpPr txBox="1">
            <a:spLocks/>
          </p:cNvSpPr>
          <p:nvPr/>
        </p:nvSpPr>
        <p:spPr>
          <a:xfrm>
            <a:off x="252589" y="2564904"/>
            <a:ext cx="3095275" cy="3744416"/>
          </a:xfrm>
          <a:prstGeom prst="rect">
            <a:avLst/>
          </a:prstGeom>
          <a:ln w="12700">
            <a:solidFill>
              <a:schemeClr val="tx1"/>
            </a:solidFill>
          </a:ln>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85725" indent="0" algn="ctr">
              <a:lnSpc>
                <a:spcPct val="135000"/>
              </a:lnSpc>
              <a:spcBef>
                <a:spcPts val="0"/>
              </a:spcBef>
              <a:spcAft>
                <a:spcPts val="0"/>
              </a:spcAft>
              <a:buClr>
                <a:srgbClr val="434445"/>
              </a:buClr>
              <a:buSzPct val="100000"/>
              <a:buNone/>
              <a:tabLst>
                <a:tab pos="355600" algn="l"/>
              </a:tabLst>
            </a:pPr>
            <a:r>
              <a:rPr lang="fr-FR" sz="1200" b="1" dirty="0">
                <a:solidFill>
                  <a:srgbClr val="7995A3"/>
                </a:solidFill>
                <a:cs typeface="Times New Roman"/>
              </a:rPr>
              <a:t>Ancien article </a:t>
            </a:r>
          </a:p>
          <a:p>
            <a:pPr marL="85725" indent="0" algn="ctr">
              <a:lnSpc>
                <a:spcPct val="135000"/>
              </a:lnSpc>
              <a:spcBef>
                <a:spcPts val="0"/>
              </a:spcBef>
              <a:spcAft>
                <a:spcPts val="0"/>
              </a:spcAft>
              <a:buClr>
                <a:srgbClr val="434445"/>
              </a:buClr>
              <a:buSzPct val="100000"/>
              <a:buNone/>
              <a:tabLst>
                <a:tab pos="355600" algn="l"/>
              </a:tabLst>
            </a:pPr>
            <a:endParaRPr lang="fr-FR" sz="800" dirty="0"/>
          </a:p>
          <a:p>
            <a:pPr marL="266700" indent="-180975" algn="just">
              <a:spcAft>
                <a:spcPts val="600"/>
              </a:spcAft>
              <a:buFont typeface="+mj-lt"/>
              <a:buAutoNum type="arabicPeriod"/>
            </a:pPr>
            <a:r>
              <a:rPr lang="fr-FR" sz="1100" dirty="0"/>
              <a:t>pour les besoins de </a:t>
            </a:r>
            <a:r>
              <a:rPr lang="fr-FR" sz="1100" b="1" dirty="0">
                <a:solidFill>
                  <a:srgbClr val="000104"/>
                </a:solidFill>
              </a:rPr>
              <a:t>sécurité et de santé des salariés</a:t>
            </a:r>
            <a:r>
              <a:rPr lang="fr-FR" sz="1100" dirty="0"/>
              <a:t> (ex: transporteurs de fonds) ou</a:t>
            </a:r>
          </a:p>
          <a:p>
            <a:pPr marL="266700" indent="-180975" algn="just">
              <a:spcAft>
                <a:spcPts val="600"/>
              </a:spcAft>
              <a:buFont typeface="+mj-lt"/>
              <a:buAutoNum type="arabicPeriod"/>
            </a:pPr>
            <a:r>
              <a:rPr lang="fr-FR" sz="1100" dirty="0"/>
              <a:t>pour les besoins de </a:t>
            </a:r>
            <a:r>
              <a:rPr lang="fr-FR" sz="1100" b="1" dirty="0">
                <a:solidFill>
                  <a:srgbClr val="000104"/>
                </a:solidFill>
              </a:rPr>
              <a:t>protection des biens de l’entreprise</a:t>
            </a:r>
            <a:r>
              <a:rPr lang="fr-FR" sz="1100" dirty="0"/>
              <a:t> (ex: surveillance des stocks de marchandises) ou</a:t>
            </a:r>
          </a:p>
          <a:p>
            <a:pPr marL="266700" indent="-180975" algn="just">
              <a:spcAft>
                <a:spcPts val="600"/>
              </a:spcAft>
              <a:buFont typeface="+mj-lt"/>
              <a:buAutoNum type="arabicPeriod"/>
            </a:pPr>
            <a:r>
              <a:rPr lang="fr-FR" sz="1100" dirty="0"/>
              <a:t>pour le </a:t>
            </a:r>
            <a:r>
              <a:rPr lang="fr-FR" sz="1100" b="1" dirty="0">
                <a:solidFill>
                  <a:srgbClr val="000104"/>
                </a:solidFill>
              </a:rPr>
              <a:t>contrôle du processus de production </a:t>
            </a:r>
            <a:r>
              <a:rPr lang="fr-FR" sz="1100" dirty="0"/>
              <a:t>portant uniquement sur les machines (ex: réparateur d’une machine) ou </a:t>
            </a:r>
          </a:p>
          <a:p>
            <a:pPr marL="266700" indent="-180975" algn="just">
              <a:spcAft>
                <a:spcPts val="600"/>
              </a:spcAft>
              <a:buFont typeface="+mj-lt"/>
              <a:buAutoNum type="arabicPeriod"/>
            </a:pPr>
            <a:r>
              <a:rPr lang="fr-FR" sz="1100" dirty="0"/>
              <a:t>pour le </a:t>
            </a:r>
            <a:r>
              <a:rPr lang="fr-FR" sz="1100" b="1" dirty="0">
                <a:solidFill>
                  <a:srgbClr val="000104"/>
                </a:solidFill>
              </a:rPr>
              <a:t>contrôle temporaire de production ou des prestations du salarié, lorsqu’une telle mesure est le seul moyen pour déterminer le salaire exact</a:t>
            </a:r>
            <a:r>
              <a:rPr lang="fr-FR" sz="1100" dirty="0"/>
              <a:t>, (ex: salarié travaillant à la chaîne) ou </a:t>
            </a:r>
          </a:p>
          <a:p>
            <a:pPr marL="266700" indent="-180975" algn="just">
              <a:buFont typeface="+mj-lt"/>
              <a:buAutoNum type="arabicPeriod"/>
            </a:pPr>
            <a:r>
              <a:rPr lang="fr-FR" sz="1100" dirty="0"/>
              <a:t>dans le cadre d’une </a:t>
            </a:r>
            <a:r>
              <a:rPr lang="fr-FR" sz="1100" b="1" dirty="0">
                <a:solidFill>
                  <a:srgbClr val="000104"/>
                </a:solidFill>
              </a:rPr>
              <a:t>organisation de travail selon l’horaire mobile</a:t>
            </a:r>
            <a:r>
              <a:rPr lang="fr-FR" sz="1100" dirty="0">
                <a:solidFill>
                  <a:srgbClr val="FF0000"/>
                </a:solidFill>
              </a:rPr>
              <a:t> </a:t>
            </a:r>
            <a:r>
              <a:rPr lang="fr-FR" sz="1100" dirty="0"/>
              <a:t>conformément au code du travail</a:t>
            </a:r>
            <a:r>
              <a:rPr lang="fr-FR" sz="1200" dirty="0"/>
              <a:t>.</a:t>
            </a:r>
          </a:p>
        </p:txBody>
      </p:sp>
      <p:sp>
        <p:nvSpPr>
          <p:cNvPr id="11" name="Content Placeholder 5"/>
          <p:cNvSpPr txBox="1">
            <a:spLocks/>
          </p:cNvSpPr>
          <p:nvPr/>
        </p:nvSpPr>
        <p:spPr>
          <a:xfrm>
            <a:off x="3347864" y="2564904"/>
            <a:ext cx="5485897" cy="3744416"/>
          </a:xfrm>
          <a:prstGeom prst="rect">
            <a:avLst/>
          </a:prstGeom>
          <a:ln w="12700">
            <a:solidFill>
              <a:schemeClr val="tx1"/>
            </a:solidFill>
          </a:ln>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57175" indent="-171450" algn="just">
              <a:lnSpc>
                <a:spcPct val="135000"/>
              </a:lnSpc>
              <a:spcBef>
                <a:spcPts val="0"/>
              </a:spcBef>
              <a:spcAft>
                <a:spcPts val="0"/>
              </a:spcAft>
              <a:buClr>
                <a:srgbClr val="434445"/>
              </a:buClr>
              <a:buSzPct val="100000"/>
              <a:buFont typeface="Arial" panose="020B0604020202020204" pitchFamily="34" charset="0"/>
              <a:buChar char="•"/>
              <a:tabLst>
                <a:tab pos="355600" algn="l"/>
              </a:tabLst>
            </a:pPr>
            <a:endParaRPr lang="fr-FR" sz="1100" dirty="0">
              <a:solidFill>
                <a:srgbClr val="000104"/>
              </a:solidFill>
            </a:endParaRPr>
          </a:p>
          <a:p>
            <a:pPr marL="257175" indent="-171450" algn="just">
              <a:lnSpc>
                <a:spcPct val="135000"/>
              </a:lnSpc>
              <a:spcBef>
                <a:spcPts val="0"/>
              </a:spcBef>
              <a:spcAft>
                <a:spcPts val="0"/>
              </a:spcAft>
              <a:buClr>
                <a:srgbClr val="434445"/>
              </a:buClr>
              <a:buSzPct val="100000"/>
              <a:buFont typeface="Arial" panose="020B0604020202020204" pitchFamily="34" charset="0"/>
              <a:buChar char="•"/>
              <a:tabLst>
                <a:tab pos="355600" algn="l"/>
              </a:tabLst>
            </a:pPr>
            <a:endParaRPr lang="fr-FR" sz="1200" dirty="0"/>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7374" y="2564903"/>
            <a:ext cx="1126876" cy="35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47864" y="2564904"/>
            <a:ext cx="2742948" cy="3681008"/>
          </a:xfrm>
          <a:prstGeom prst="rect">
            <a:avLst/>
          </a:prstGeom>
          <a:noFill/>
        </p:spPr>
        <p:txBody>
          <a:bodyPr wrap="square" rtlCol="0">
            <a:spAutoFit/>
          </a:bodyPr>
          <a:lstStyle/>
          <a:p>
            <a:pPr marL="85725" algn="ctr">
              <a:lnSpc>
                <a:spcPct val="135000"/>
              </a:lnSpc>
              <a:spcBef>
                <a:spcPts val="300"/>
              </a:spcBef>
              <a:spcAft>
                <a:spcPts val="0"/>
              </a:spcAft>
              <a:buClr>
                <a:schemeClr val="accent3"/>
              </a:buClr>
              <a:buSzPct val="100000"/>
              <a:tabLst>
                <a:tab pos="0" algn="l"/>
              </a:tabLst>
            </a:pPr>
            <a:r>
              <a:rPr lang="fr-FR" sz="1600" dirty="0">
                <a:solidFill>
                  <a:srgbClr val="0070C0"/>
                </a:solidFill>
                <a:latin typeface="+mn-lt"/>
                <a:cs typeface="+mn-cs"/>
              </a:rPr>
              <a:t>❶</a:t>
            </a:r>
          </a:p>
          <a:p>
            <a:pPr marL="85725" algn="ctr">
              <a:lnSpc>
                <a:spcPct val="135000"/>
              </a:lnSpc>
              <a:spcBef>
                <a:spcPts val="300"/>
              </a:spcBef>
              <a:spcAft>
                <a:spcPts val="0"/>
              </a:spcAft>
              <a:buClr>
                <a:schemeClr val="accent3"/>
              </a:buClr>
              <a:buSzPct val="100000"/>
              <a:tabLst>
                <a:tab pos="0" algn="l"/>
              </a:tabLst>
            </a:pPr>
            <a:r>
              <a:rPr lang="fr-FR" sz="1100" b="1" dirty="0">
                <a:solidFill>
                  <a:srgbClr val="0070C0"/>
                </a:solidFill>
              </a:rPr>
              <a:t>L.261-1(1) </a:t>
            </a:r>
          </a:p>
          <a:p>
            <a:pPr marL="85725" algn="ctr">
              <a:lnSpc>
                <a:spcPct val="135000"/>
              </a:lnSpc>
              <a:spcBef>
                <a:spcPts val="300"/>
              </a:spcBef>
              <a:spcAft>
                <a:spcPts val="600"/>
              </a:spcAft>
              <a:buClr>
                <a:schemeClr val="accent3"/>
              </a:buClr>
              <a:buSzPct val="100000"/>
              <a:tabLst>
                <a:tab pos="0" algn="l"/>
              </a:tabLst>
            </a:pPr>
            <a:r>
              <a:rPr lang="fr-FR" sz="1100" dirty="0">
                <a:solidFill>
                  <a:srgbClr val="000104"/>
                </a:solidFill>
                <a:latin typeface="+mn-lt"/>
                <a:cs typeface="+mn-cs"/>
              </a:rPr>
              <a:t>Article 6 (1) a) à f) du RGPD: </a:t>
            </a:r>
          </a:p>
          <a:p>
            <a:pPr marL="266700" lvl="1" indent="-180975" algn="just">
              <a:lnSpc>
                <a:spcPct val="90000"/>
              </a:lnSpc>
              <a:spcBef>
                <a:spcPts val="300"/>
              </a:spcBef>
              <a:spcAft>
                <a:spcPts val="600"/>
              </a:spcAft>
              <a:buClr>
                <a:srgbClr val="000104"/>
              </a:buClr>
              <a:buSzPct val="100000"/>
              <a:buFont typeface="+mj-lt"/>
              <a:buAutoNum type="arabicPeriod"/>
              <a:tabLst>
                <a:tab pos="361950" algn="l"/>
              </a:tabLst>
              <a:defRPr/>
            </a:pPr>
            <a:r>
              <a:rPr lang="fr-FR" sz="1100" dirty="0">
                <a:solidFill>
                  <a:srgbClr val="0070C0"/>
                </a:solidFill>
                <a:latin typeface="+mn-lt"/>
                <a:cs typeface="+mn-cs"/>
              </a:rPr>
              <a:t>Consentement de la personne concernée </a:t>
            </a:r>
            <a:r>
              <a:rPr lang="fr-FR" sz="1100" dirty="0">
                <a:solidFill>
                  <a:srgbClr val="000104"/>
                </a:solidFill>
                <a:latin typeface="+mn-lt"/>
                <a:cs typeface="+mn-cs"/>
              </a:rPr>
              <a:t>(spécifique)</a:t>
            </a:r>
          </a:p>
          <a:p>
            <a:pPr marL="266700" lvl="1" indent="-180975" algn="just">
              <a:lnSpc>
                <a:spcPct val="90000"/>
              </a:lnSpc>
              <a:spcBef>
                <a:spcPts val="300"/>
              </a:spcBef>
              <a:spcAft>
                <a:spcPts val="600"/>
              </a:spcAft>
              <a:buClr>
                <a:srgbClr val="000104"/>
              </a:buClr>
              <a:buSzPct val="100000"/>
              <a:buFont typeface="+mj-lt"/>
              <a:buAutoNum type="arabicPeriod"/>
              <a:tabLst>
                <a:tab pos="266700" algn="l"/>
              </a:tabLst>
              <a:defRPr/>
            </a:pPr>
            <a:r>
              <a:rPr lang="fr-FR" sz="1100" dirty="0">
                <a:solidFill>
                  <a:srgbClr val="0070C0"/>
                </a:solidFill>
                <a:latin typeface="+mn-lt"/>
                <a:cs typeface="+mn-cs"/>
              </a:rPr>
              <a:t>Exécution du contrat</a:t>
            </a:r>
            <a:r>
              <a:rPr lang="fr-FR" sz="1100" dirty="0">
                <a:solidFill>
                  <a:srgbClr val="000104"/>
                </a:solidFill>
                <a:latin typeface="+mn-lt"/>
                <a:cs typeface="+mn-cs"/>
              </a:rPr>
              <a:t> </a:t>
            </a:r>
          </a:p>
          <a:p>
            <a:pPr marL="266700" lvl="1" indent="-180975" algn="just">
              <a:lnSpc>
                <a:spcPct val="90000"/>
              </a:lnSpc>
              <a:spcBef>
                <a:spcPts val="300"/>
              </a:spcBef>
              <a:spcAft>
                <a:spcPts val="600"/>
              </a:spcAft>
              <a:buClr>
                <a:srgbClr val="000104"/>
              </a:buClr>
              <a:buSzPct val="100000"/>
              <a:buFont typeface="+mj-lt"/>
              <a:buAutoNum type="arabicPeriod"/>
              <a:tabLst>
                <a:tab pos="266700" algn="l"/>
              </a:tabLst>
              <a:defRPr/>
            </a:pPr>
            <a:r>
              <a:rPr lang="fr-FR" sz="1100" dirty="0">
                <a:solidFill>
                  <a:srgbClr val="0070C0"/>
                </a:solidFill>
                <a:latin typeface="+mn-lt"/>
                <a:cs typeface="+mn-cs"/>
              </a:rPr>
              <a:t>Respect d’une obligation légale </a:t>
            </a:r>
            <a:r>
              <a:rPr lang="fr-FR" sz="1100" dirty="0">
                <a:solidFill>
                  <a:srgbClr val="000104"/>
                </a:solidFill>
                <a:latin typeface="+mn-lt"/>
                <a:cs typeface="+mn-cs"/>
              </a:rPr>
              <a:t>à laquelle le RT est soumis (droit national + UE)</a:t>
            </a:r>
          </a:p>
          <a:p>
            <a:pPr marL="266700" lvl="1" indent="-180975" algn="just">
              <a:lnSpc>
                <a:spcPct val="90000"/>
              </a:lnSpc>
              <a:spcBef>
                <a:spcPts val="300"/>
              </a:spcBef>
              <a:spcAft>
                <a:spcPts val="600"/>
              </a:spcAft>
              <a:buClr>
                <a:srgbClr val="000104"/>
              </a:buClr>
              <a:buSzPct val="100000"/>
              <a:buFont typeface="+mj-lt"/>
              <a:buAutoNum type="arabicPeriod"/>
              <a:tabLst>
                <a:tab pos="266700" algn="l"/>
              </a:tabLst>
              <a:defRPr/>
            </a:pPr>
            <a:r>
              <a:rPr lang="fr-FR" sz="1100" dirty="0">
                <a:solidFill>
                  <a:srgbClr val="0070C0"/>
                </a:solidFill>
                <a:latin typeface="+mn-lt"/>
                <a:cs typeface="+mn-cs"/>
              </a:rPr>
              <a:t>Sauvegarde des intérêts vitaux</a:t>
            </a:r>
          </a:p>
          <a:p>
            <a:pPr marL="266700" lvl="1" indent="-180975" algn="just">
              <a:lnSpc>
                <a:spcPct val="90000"/>
              </a:lnSpc>
              <a:spcBef>
                <a:spcPts val="300"/>
              </a:spcBef>
              <a:spcAft>
                <a:spcPts val="600"/>
              </a:spcAft>
              <a:buClr>
                <a:srgbClr val="000104"/>
              </a:buClr>
              <a:buSzPct val="100000"/>
              <a:buFont typeface="+mj-lt"/>
              <a:buAutoNum type="arabicPeriod"/>
              <a:tabLst>
                <a:tab pos="266700" algn="l"/>
              </a:tabLst>
              <a:defRPr/>
            </a:pPr>
            <a:r>
              <a:rPr lang="fr-FR" sz="1100" dirty="0">
                <a:solidFill>
                  <a:srgbClr val="0070C0"/>
                </a:solidFill>
                <a:latin typeface="+mn-lt"/>
                <a:cs typeface="+mn-cs"/>
              </a:rPr>
              <a:t>Exécution d’une mission d’intérêt public</a:t>
            </a:r>
          </a:p>
          <a:p>
            <a:pPr marL="266700" lvl="1" indent="-180975" algn="just">
              <a:lnSpc>
                <a:spcPct val="90000"/>
              </a:lnSpc>
              <a:spcBef>
                <a:spcPts val="300"/>
              </a:spcBef>
              <a:spcAft>
                <a:spcPts val="600"/>
              </a:spcAft>
              <a:buClr>
                <a:srgbClr val="000104"/>
              </a:buClr>
              <a:buSzPct val="100000"/>
              <a:buFont typeface="+mj-lt"/>
              <a:buAutoNum type="arabicPeriod"/>
              <a:tabLst>
                <a:tab pos="266700" algn="l"/>
              </a:tabLst>
              <a:defRPr/>
            </a:pPr>
            <a:r>
              <a:rPr lang="fr-FR" sz="1100" dirty="0">
                <a:solidFill>
                  <a:srgbClr val="0070C0"/>
                </a:solidFill>
                <a:latin typeface="+mn-lt"/>
                <a:cs typeface="+mn-cs"/>
              </a:rPr>
              <a:t>Intérêts légitimes</a:t>
            </a:r>
            <a:r>
              <a:rPr lang="fr-FR" sz="1100" dirty="0">
                <a:solidFill>
                  <a:srgbClr val="000104"/>
                </a:solidFill>
                <a:latin typeface="+mn-lt"/>
                <a:cs typeface="+mn-cs"/>
              </a:rPr>
              <a:t> poursuivis par le RT ou par un tiers (ex: contrôle du respect d’un règlement interne)</a:t>
            </a:r>
            <a:endParaRPr lang="fr-LU" sz="1100" dirty="0">
              <a:solidFill>
                <a:srgbClr val="000104"/>
              </a:solidFill>
              <a:latin typeface="+mn-lt"/>
              <a:cs typeface="+mn-cs"/>
            </a:endParaRPr>
          </a:p>
          <a:p>
            <a:endParaRPr lang="en-GB" dirty="0"/>
          </a:p>
        </p:txBody>
      </p:sp>
      <p:sp>
        <p:nvSpPr>
          <p:cNvPr id="14" name="TextBox 13"/>
          <p:cNvSpPr txBox="1"/>
          <p:nvPr/>
        </p:nvSpPr>
        <p:spPr>
          <a:xfrm>
            <a:off x="6156176" y="2564904"/>
            <a:ext cx="2677585" cy="3182410"/>
          </a:xfrm>
          <a:prstGeom prst="rect">
            <a:avLst/>
          </a:prstGeom>
          <a:noFill/>
        </p:spPr>
        <p:txBody>
          <a:bodyPr wrap="square" rtlCol="0">
            <a:spAutoFit/>
          </a:bodyPr>
          <a:lstStyle/>
          <a:p>
            <a:pPr marL="85725" algn="ctr">
              <a:lnSpc>
                <a:spcPct val="135000"/>
              </a:lnSpc>
              <a:spcBef>
                <a:spcPts val="300"/>
              </a:spcBef>
              <a:spcAft>
                <a:spcPts val="0"/>
              </a:spcAft>
              <a:buClr>
                <a:schemeClr val="accent3"/>
              </a:buClr>
              <a:buSzPct val="100000"/>
              <a:tabLst>
                <a:tab pos="0" algn="l"/>
              </a:tabLst>
            </a:pPr>
            <a:r>
              <a:rPr lang="fr-FR" sz="1600" dirty="0">
                <a:solidFill>
                  <a:srgbClr val="FF0000"/>
                </a:solidFill>
                <a:latin typeface="+mn-lt"/>
                <a:cs typeface="+mn-cs"/>
              </a:rPr>
              <a:t>❷ </a:t>
            </a:r>
          </a:p>
          <a:p>
            <a:pPr marL="85725" algn="ctr">
              <a:lnSpc>
                <a:spcPct val="135000"/>
              </a:lnSpc>
              <a:spcBef>
                <a:spcPts val="300"/>
              </a:spcBef>
              <a:spcAft>
                <a:spcPts val="0"/>
              </a:spcAft>
              <a:buClr>
                <a:schemeClr val="accent3"/>
              </a:buClr>
              <a:buSzPct val="100000"/>
              <a:tabLst>
                <a:tab pos="0" algn="l"/>
              </a:tabLst>
            </a:pPr>
            <a:r>
              <a:rPr lang="fr-FR" sz="1100" b="1" dirty="0">
                <a:solidFill>
                  <a:srgbClr val="FF0000"/>
                </a:solidFill>
              </a:rPr>
              <a:t>L.261-1(3)</a:t>
            </a:r>
            <a:r>
              <a:rPr lang="fr-FR" sz="1100" b="1" dirty="0">
                <a:solidFill>
                  <a:srgbClr val="0070C0"/>
                </a:solidFill>
              </a:rPr>
              <a:t> </a:t>
            </a:r>
          </a:p>
          <a:p>
            <a:pPr marL="85725" lvl="1" algn="ctr">
              <a:lnSpc>
                <a:spcPct val="135000"/>
              </a:lnSpc>
              <a:spcBef>
                <a:spcPts val="300"/>
              </a:spcBef>
              <a:spcAft>
                <a:spcPts val="600"/>
              </a:spcAft>
              <a:buClr>
                <a:schemeClr val="accent3"/>
              </a:buClr>
              <a:buSzPct val="100000"/>
              <a:tabLst>
                <a:tab pos="0" algn="l"/>
              </a:tabLst>
              <a:defRPr/>
            </a:pPr>
            <a:r>
              <a:rPr lang="fr-FR" sz="1100" dirty="0">
                <a:solidFill>
                  <a:srgbClr val="000104"/>
                </a:solidFill>
                <a:latin typeface="+mn-lt"/>
                <a:cs typeface="+mn-cs"/>
              </a:rPr>
              <a:t>Intérêts légitimes:</a:t>
            </a:r>
          </a:p>
          <a:p>
            <a:pPr marL="266700" lvl="1" indent="-180975" algn="just">
              <a:lnSpc>
                <a:spcPct val="90000"/>
              </a:lnSpc>
              <a:spcBef>
                <a:spcPts val="300"/>
              </a:spcBef>
              <a:spcAft>
                <a:spcPts val="600"/>
              </a:spcAft>
              <a:buSzPct val="100000"/>
              <a:buFont typeface="Wingdings" panose="05000000000000000000" pitchFamily="2" charset="2"/>
              <a:buChar char="§"/>
              <a:defRPr/>
            </a:pPr>
            <a:r>
              <a:rPr lang="fr-FR" sz="1100" dirty="0">
                <a:solidFill>
                  <a:srgbClr val="000104"/>
                </a:solidFill>
                <a:latin typeface="+mn-lt"/>
                <a:cs typeface="+mn-cs"/>
              </a:rPr>
              <a:t>pour les besoins de </a:t>
            </a:r>
            <a:r>
              <a:rPr lang="fr-FR" sz="1100" dirty="0">
                <a:solidFill>
                  <a:srgbClr val="FF0000"/>
                </a:solidFill>
                <a:latin typeface="+mn-lt"/>
                <a:cs typeface="+mn-cs"/>
              </a:rPr>
              <a:t>sécurité et de santé des salariés</a:t>
            </a:r>
          </a:p>
          <a:p>
            <a:pPr marL="266700" lvl="1" indent="-180975" algn="just">
              <a:lnSpc>
                <a:spcPct val="90000"/>
              </a:lnSpc>
              <a:spcBef>
                <a:spcPts val="300"/>
              </a:spcBef>
              <a:spcAft>
                <a:spcPts val="600"/>
              </a:spcAft>
              <a:buSzPct val="100000"/>
              <a:buFont typeface="Wingdings" panose="05000000000000000000" pitchFamily="2" charset="2"/>
              <a:buChar char="§"/>
              <a:defRPr/>
            </a:pPr>
            <a:r>
              <a:rPr lang="fr-FR" sz="1100" dirty="0">
                <a:solidFill>
                  <a:srgbClr val="000104"/>
                </a:solidFill>
                <a:latin typeface="+mn-lt"/>
                <a:cs typeface="+mn-cs"/>
              </a:rPr>
              <a:t>pour le </a:t>
            </a:r>
            <a:r>
              <a:rPr lang="fr-FR" sz="1100" dirty="0">
                <a:solidFill>
                  <a:srgbClr val="FF0000"/>
                </a:solidFill>
                <a:latin typeface="+mn-lt"/>
                <a:cs typeface="+mn-cs"/>
              </a:rPr>
              <a:t>contrôle de production ou des prestations du salarié, lorsqu’une telle mesure est le seul moyen pour déterminer le salaire exact</a:t>
            </a:r>
            <a:r>
              <a:rPr lang="fr-FR" sz="1100" dirty="0">
                <a:solidFill>
                  <a:srgbClr val="000104"/>
                </a:solidFill>
                <a:latin typeface="+mn-lt"/>
                <a:cs typeface="+mn-cs"/>
              </a:rPr>
              <a:t>, ou</a:t>
            </a:r>
          </a:p>
          <a:p>
            <a:pPr marL="266700" lvl="1" indent="-180975" algn="just">
              <a:lnSpc>
                <a:spcPct val="90000"/>
              </a:lnSpc>
              <a:spcBef>
                <a:spcPts val="300"/>
              </a:spcBef>
              <a:spcAft>
                <a:spcPts val="600"/>
              </a:spcAft>
              <a:buSzPct val="100000"/>
              <a:buFont typeface="Wingdings" panose="05000000000000000000" pitchFamily="2" charset="2"/>
              <a:buChar char="§"/>
              <a:defRPr/>
            </a:pPr>
            <a:r>
              <a:rPr lang="fr-FR" sz="1100" dirty="0">
                <a:solidFill>
                  <a:srgbClr val="000104"/>
                </a:solidFill>
                <a:latin typeface="+mn-lt"/>
                <a:cs typeface="+mn-cs"/>
              </a:rPr>
              <a:t>dans le cadre d’une </a:t>
            </a:r>
            <a:r>
              <a:rPr lang="fr-FR" sz="1100" dirty="0">
                <a:solidFill>
                  <a:srgbClr val="FF0000"/>
                </a:solidFill>
                <a:latin typeface="+mn-lt"/>
                <a:cs typeface="+mn-cs"/>
              </a:rPr>
              <a:t>organisation de travail selon l’horaire mobile </a:t>
            </a:r>
            <a:r>
              <a:rPr lang="fr-FR" sz="1100" dirty="0">
                <a:solidFill>
                  <a:srgbClr val="000104"/>
                </a:solidFill>
                <a:latin typeface="+mn-lt"/>
                <a:cs typeface="+mn-cs"/>
              </a:rPr>
              <a:t>conformément aux dispositions du code du travail</a:t>
            </a:r>
          </a:p>
          <a:p>
            <a:endParaRPr lang="en-GB" dirty="0"/>
          </a:p>
        </p:txBody>
      </p:sp>
    </p:spTree>
    <p:extLst>
      <p:ext uri="{BB962C8B-B14F-4D97-AF65-F5344CB8AC3E}">
        <p14:creationId xmlns:p14="http://schemas.microsoft.com/office/powerpoint/2010/main" val="164216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23007" y="2345085"/>
            <a:ext cx="8208912" cy="4509120"/>
          </a:xfrm>
        </p:spPr>
        <p:txBody>
          <a:bodyPr>
            <a:normAutofit/>
          </a:bodyPr>
          <a:lstStyle/>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latin typeface="Calibri"/>
                <a:ea typeface="Calibri"/>
                <a:cs typeface="Times New Roman"/>
              </a:rPr>
              <a:t>Dans quels cas ? : </a:t>
            </a:r>
            <a:r>
              <a:rPr lang="fr-FR" sz="1400" b="1" dirty="0">
                <a:solidFill>
                  <a:srgbClr val="0070C0"/>
                </a:solidFill>
              </a:rPr>
              <a:t>❶</a:t>
            </a:r>
            <a:r>
              <a:rPr lang="fr-FR" sz="1400" dirty="0">
                <a:solidFill>
                  <a:srgbClr val="FF0000"/>
                </a:solidFill>
              </a:rPr>
              <a:t> ❷</a:t>
            </a:r>
          </a:p>
          <a:p>
            <a:pPr marL="85725" lvl="1" indent="0" fontAlgn="base">
              <a:lnSpc>
                <a:spcPct val="115000"/>
              </a:lnSpc>
              <a:spcBef>
                <a:spcPts val="0"/>
              </a:spcBef>
              <a:spcAft>
                <a:spcPts val="600"/>
              </a:spcAft>
              <a:buClr>
                <a:srgbClr val="7995A3"/>
              </a:buClr>
              <a:buSzPct val="100000"/>
              <a:buNone/>
              <a:defRPr/>
            </a:pPr>
            <a:endParaRPr lang="fr-FR" sz="800" b="1" dirty="0">
              <a:solidFill>
                <a:srgbClr val="7995A3"/>
              </a:solidFill>
              <a:latin typeface="Calibri"/>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latin typeface="Calibri"/>
                <a:ea typeface="Calibri"/>
                <a:cs typeface="Times New Roman"/>
              </a:rPr>
              <a:t>A l’égard des salariés </a:t>
            </a:r>
          </a:p>
          <a:p>
            <a:pPr marL="647700" lvl="1" indent="-285750" algn="just" fontAlgn="base">
              <a:lnSpc>
                <a:spcPct val="90000"/>
              </a:lnSpc>
              <a:spcAft>
                <a:spcPts val="300"/>
              </a:spcAft>
              <a:buClrTx/>
              <a:buSzPct val="90000"/>
              <a:buFont typeface="Calibri" panose="020F0502020204030204" pitchFamily="34" charset="0"/>
              <a:buChar char="-"/>
            </a:pPr>
            <a:r>
              <a:rPr lang="fr-FR" sz="1400" dirty="0">
                <a:solidFill>
                  <a:schemeClr val="tx1"/>
                </a:solidFill>
                <a:latin typeface="Calibri" pitchFamily="34" charset="0"/>
                <a:ea typeface="Calibri"/>
                <a:cs typeface="Times New Roman"/>
              </a:rPr>
              <a:t>Obligation d’information individuelle des salariés concernés par le traitement maintenue (art.13 RGDP + arrêt </a:t>
            </a:r>
            <a:r>
              <a:rPr lang="fr-FR" sz="1400" dirty="0" err="1">
                <a:solidFill>
                  <a:schemeClr val="tx1"/>
                </a:solidFill>
                <a:latin typeface="Calibri" pitchFamily="34" charset="0"/>
                <a:ea typeface="Calibri"/>
                <a:cs typeface="Times New Roman"/>
              </a:rPr>
              <a:t>Barbulescu</a:t>
            </a:r>
            <a:r>
              <a:rPr lang="fr-FR" sz="1400" dirty="0">
                <a:solidFill>
                  <a:schemeClr val="tx1"/>
                </a:solidFill>
                <a:latin typeface="Calibri" pitchFamily="34" charset="0"/>
                <a:ea typeface="Calibri"/>
                <a:cs typeface="Times New Roman"/>
              </a:rPr>
              <a:t>).</a:t>
            </a:r>
          </a:p>
          <a:p>
            <a:pPr marL="361950" lvl="1" indent="0" algn="just" fontAlgn="base">
              <a:lnSpc>
                <a:spcPct val="90000"/>
              </a:lnSpc>
              <a:spcAft>
                <a:spcPts val="300"/>
              </a:spcAft>
              <a:buClrTx/>
              <a:buSzPct val="90000"/>
              <a:buNone/>
            </a:pPr>
            <a:r>
              <a:rPr lang="fr-FR" sz="1400" dirty="0">
                <a:solidFill>
                  <a:schemeClr val="tx1"/>
                </a:solidFill>
                <a:latin typeface="Calibri" pitchFamily="34" charset="0"/>
                <a:ea typeface="Calibri"/>
                <a:cs typeface="Times New Roman"/>
              </a:rPr>
              <a:t>                       </a:t>
            </a:r>
            <a:endParaRPr lang="fr-FR" sz="800" dirty="0">
              <a:solidFill>
                <a:schemeClr val="tx1"/>
              </a:solidFill>
              <a:latin typeface="Calibri" pitchFamily="34" charset="0"/>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latin typeface="Calibri"/>
                <a:ea typeface="Calibri"/>
                <a:cs typeface="Times New Roman"/>
              </a:rPr>
              <a:t>A l’égard des représentants du personnel </a:t>
            </a:r>
          </a:p>
          <a:p>
            <a:pPr marL="647700" lvl="1" indent="-285750" algn="just" fontAlgn="base">
              <a:lnSpc>
                <a:spcPct val="90000"/>
              </a:lnSpc>
              <a:spcAft>
                <a:spcPts val="300"/>
              </a:spcAft>
              <a:buClr>
                <a:schemeClr val="bg1"/>
              </a:buClr>
              <a:buSzPct val="90000"/>
              <a:buFont typeface="Calibri" panose="020F0502020204030204" pitchFamily="34" charset="0"/>
              <a:buChar char="-"/>
            </a:pPr>
            <a:r>
              <a:rPr lang="fr-FR" sz="1400" dirty="0">
                <a:solidFill>
                  <a:schemeClr val="tx1"/>
                </a:solidFill>
                <a:latin typeface="Calibri" pitchFamily="34" charset="0"/>
                <a:ea typeface="Calibri"/>
                <a:cs typeface="Times New Roman"/>
              </a:rPr>
              <a:t>Obligation d’information collective du comité mixte &gt; de la délégation du personnel &gt; de l’ITM </a:t>
            </a:r>
          </a:p>
          <a:p>
            <a:pPr marL="361950" lvl="1" indent="0" algn="just" fontAlgn="base">
              <a:lnSpc>
                <a:spcPct val="90000"/>
              </a:lnSpc>
              <a:spcAft>
                <a:spcPts val="300"/>
              </a:spcAft>
              <a:buClr>
                <a:schemeClr val="bg1"/>
              </a:buClr>
              <a:buSzPct val="90000"/>
              <a:buNone/>
            </a:pPr>
            <a:r>
              <a:rPr lang="fr-FR" sz="1400" dirty="0">
                <a:solidFill>
                  <a:schemeClr val="tx1"/>
                </a:solidFill>
                <a:latin typeface="Calibri" pitchFamily="34" charset="0"/>
                <a:ea typeface="Calibri"/>
                <a:cs typeface="Times New Roman"/>
              </a:rPr>
              <a:t>	- Contenu de l’information </a:t>
            </a:r>
          </a:p>
          <a:p>
            <a:pPr marL="895350" lvl="1" indent="-266700" algn="just" fontAlgn="base">
              <a:lnSpc>
                <a:spcPct val="90000"/>
              </a:lnSpc>
              <a:spcAft>
                <a:spcPts val="300"/>
              </a:spcAft>
              <a:buClr>
                <a:schemeClr val="bg1"/>
              </a:buClr>
              <a:buSzPct val="80000"/>
              <a:defRPr/>
            </a:pPr>
            <a:r>
              <a:rPr lang="fr-FR" sz="1300" dirty="0"/>
              <a:t>description détaillée de la finalité du traitement envisagé ainsi que des </a:t>
            </a:r>
          </a:p>
          <a:p>
            <a:pPr marL="895350" lvl="1" indent="-266700" algn="just" fontAlgn="base">
              <a:lnSpc>
                <a:spcPct val="90000"/>
              </a:lnSpc>
              <a:spcAft>
                <a:spcPts val="300"/>
              </a:spcAft>
              <a:buClr>
                <a:schemeClr val="bg1"/>
              </a:buClr>
              <a:buSzPct val="80000"/>
              <a:defRPr/>
            </a:pPr>
            <a:r>
              <a:rPr lang="fr-FR" sz="1300" dirty="0"/>
              <a:t>modalités de mise en œuvre du système de surveillance et, le cas échéant, </a:t>
            </a:r>
          </a:p>
          <a:p>
            <a:pPr marL="895350" lvl="1" indent="-266700" algn="just" fontAlgn="base">
              <a:lnSpc>
                <a:spcPct val="90000"/>
              </a:lnSpc>
              <a:spcAft>
                <a:spcPts val="300"/>
              </a:spcAft>
              <a:buClr>
                <a:schemeClr val="bg1"/>
              </a:buClr>
              <a:buSzPct val="80000"/>
              <a:defRPr/>
            </a:pPr>
            <a:r>
              <a:rPr lang="fr-FR" sz="1300" dirty="0"/>
              <a:t>durée ou critères de conservation des données, et</a:t>
            </a:r>
          </a:p>
          <a:p>
            <a:pPr marL="895350" lvl="1" indent="-266700" algn="just" fontAlgn="base">
              <a:lnSpc>
                <a:spcPct val="90000"/>
              </a:lnSpc>
              <a:spcAft>
                <a:spcPts val="300"/>
              </a:spcAft>
              <a:buClr>
                <a:schemeClr val="bg1"/>
              </a:buClr>
              <a:buSzPct val="80000"/>
              <a:defRPr/>
            </a:pPr>
            <a:r>
              <a:rPr lang="fr-FR" sz="1300" dirty="0"/>
              <a:t>engagement formel de l’employeur de la non-utilisation des données collectées à une finalité autre que celle prévue explicitement dans l’information préalable.</a:t>
            </a:r>
          </a:p>
          <a:p>
            <a:pPr marL="361950" lvl="1" indent="0" algn="just" fontAlgn="base">
              <a:lnSpc>
                <a:spcPct val="90000"/>
              </a:lnSpc>
              <a:spcAft>
                <a:spcPts val="300"/>
              </a:spcAft>
              <a:buClr>
                <a:schemeClr val="bg1"/>
              </a:buClr>
              <a:buSzPct val="90000"/>
              <a:buNone/>
            </a:pPr>
            <a:endParaRPr lang="fr-FR" sz="1400" dirty="0"/>
          </a:p>
          <a:p>
            <a:pPr marL="371475" lvl="1" indent="-285750" fontAlgn="base">
              <a:lnSpc>
                <a:spcPct val="115000"/>
              </a:lnSpc>
              <a:spcBef>
                <a:spcPts val="0"/>
              </a:spcBef>
              <a:spcAft>
                <a:spcPts val="600"/>
              </a:spcAft>
              <a:buClr>
                <a:srgbClr val="7995A3"/>
              </a:buClr>
              <a:buSzPct val="100000"/>
              <a:buFont typeface="Wingdings" panose="05000000000000000000" pitchFamily="2" charset="2"/>
              <a:buChar char="Ø"/>
              <a:defRPr/>
            </a:pPr>
            <a:endParaRPr lang="fr-FR" sz="1500" b="1" dirty="0">
              <a:solidFill>
                <a:srgbClr val="7995A3"/>
              </a:solidFill>
              <a:latin typeface="Calibri"/>
              <a:ea typeface="Calibri"/>
              <a:cs typeface="Times New Roman"/>
            </a:endParaRPr>
          </a:p>
        </p:txBody>
      </p:sp>
      <p:graphicFrame>
        <p:nvGraphicFramePr>
          <p:cNvPr id="7" name="Diagram 6"/>
          <p:cNvGraphicFramePr/>
          <p:nvPr>
            <p:extLst>
              <p:ext uri="{D42A27DB-BD31-4B8C-83A1-F6EECF244321}">
                <p14:modId xmlns:p14="http://schemas.microsoft.com/office/powerpoint/2010/main" val="3161511474"/>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56458" y="1916832"/>
            <a:ext cx="8636023" cy="338554"/>
          </a:xfrm>
          <a:prstGeom prst="rect">
            <a:avLst/>
          </a:prstGeom>
          <a:solidFill>
            <a:srgbClr val="7995A3"/>
          </a:solidFill>
        </p:spPr>
        <p:txBody>
          <a:bodyPr wrap="square">
            <a:spAutoFit/>
          </a:bodyPr>
          <a:lstStyle/>
          <a:p>
            <a:pPr marL="265113" indent="-265113"/>
            <a:r>
              <a:rPr lang="fr-FR" sz="1600" b="1" dirty="0">
                <a:solidFill>
                  <a:srgbClr val="FFFFFF"/>
                </a:solidFill>
              </a:rPr>
              <a:t>1. Renforcement des obligations d’informations préalables : nouvel article L 261-1(2) CT</a:t>
            </a:r>
          </a:p>
        </p:txBody>
      </p:sp>
      <p:sp>
        <p:nvSpPr>
          <p:cNvPr id="1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Font typeface="+mj-lt"/>
              <a:buAutoNum type="romanUcPeriod" startAt="5"/>
              <a:tabLst>
                <a:tab pos="361950" algn="l"/>
              </a:tabLst>
            </a:pPr>
            <a:r>
              <a:rPr lang="lb-LU" sz="1800" b="1" dirty="0" err="1">
                <a:solidFill>
                  <a:srgbClr val="7995A3"/>
                </a:solidFill>
                <a:ea typeface="ＭＳ Ｐゴシック" pitchFamily="-65" charset="-128"/>
                <a:cs typeface="Arial" charset="0"/>
              </a:rPr>
              <a:t>Conditions</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légalité</a:t>
            </a:r>
            <a:r>
              <a:rPr lang="lb-LU" sz="1800" b="1" dirty="0">
                <a:solidFill>
                  <a:srgbClr val="7995A3"/>
                </a:solidFill>
                <a:ea typeface="ＭＳ Ｐゴシック" pitchFamily="-65" charset="-128"/>
                <a:cs typeface="Arial" charset="0"/>
              </a:rPr>
              <a:t> &amp; </a:t>
            </a:r>
            <a:r>
              <a:rPr lang="lb-LU" sz="1800" b="1" dirty="0" err="1">
                <a:solidFill>
                  <a:srgbClr val="7995A3"/>
                </a:solidFill>
                <a:ea typeface="ＭＳ Ｐゴシック" pitchFamily="-65" charset="-128"/>
                <a:cs typeface="Arial" charset="0"/>
              </a:rPr>
              <a:t>mise</a:t>
            </a:r>
            <a:r>
              <a:rPr lang="lb-LU" sz="1800" b="1" dirty="0">
                <a:solidFill>
                  <a:srgbClr val="7995A3"/>
                </a:solidFill>
                <a:ea typeface="ＭＳ Ｐゴシック" pitchFamily="-65" charset="-128"/>
                <a:cs typeface="Arial" charset="0"/>
              </a:rPr>
              <a:t> en oeuvre </a:t>
            </a:r>
            <a:endParaRPr lang="en-GB" sz="1800" b="1" dirty="0">
              <a:solidFill>
                <a:srgbClr val="7995A3"/>
              </a:solidFill>
              <a:ea typeface="ＭＳ Ｐゴシック" pitchFamily="-65" charset="-128"/>
              <a:cs typeface="Arial" charset="0"/>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615569"/>
            <a:ext cx="927656" cy="2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88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149080"/>
            <a:ext cx="244827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523007" y="2345085"/>
            <a:ext cx="8208912" cy="4509120"/>
          </a:xfrm>
        </p:spPr>
        <p:txBody>
          <a:bodyPr>
            <a:normAutofit/>
          </a:bodyPr>
          <a:lstStyle/>
          <a:p>
            <a:pPr marL="371475" lvl="1" indent="-285750" fontAlgn="base">
              <a:lnSpc>
                <a:spcPct val="115000"/>
              </a:lnSpc>
              <a:spcBef>
                <a:spcPts val="0"/>
              </a:spcBef>
              <a:spcAft>
                <a:spcPts val="600"/>
              </a:spcAft>
              <a:buClr>
                <a:srgbClr val="7995A3"/>
              </a:buClr>
              <a:buSzPct val="100000"/>
              <a:buFont typeface="Wingdings" panose="05000000000000000000" pitchFamily="2" charset="2"/>
              <a:buChar char="Ø"/>
              <a:defRPr/>
            </a:pPr>
            <a:endParaRPr lang="fr-FR" sz="1400" b="1" dirty="0">
              <a:solidFill>
                <a:srgbClr val="7995A3"/>
              </a:solidFill>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latin typeface="Calibri"/>
                <a:ea typeface="Calibri"/>
                <a:cs typeface="Times New Roman"/>
              </a:rPr>
              <a:t>Dans quels cas ? : </a:t>
            </a:r>
            <a:r>
              <a:rPr lang="fr-FR" sz="1400" dirty="0">
                <a:solidFill>
                  <a:srgbClr val="FF0000"/>
                </a:solidFill>
                <a:latin typeface="Calibri"/>
                <a:ea typeface="Calibri"/>
                <a:cs typeface="Times New Roman"/>
              </a:rPr>
              <a:t>❷</a:t>
            </a: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endParaRPr lang="fr-FR" sz="800" b="1" dirty="0">
              <a:solidFill>
                <a:srgbClr val="FF0000"/>
              </a:solidFill>
              <a:latin typeface="Calibri"/>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latin typeface="Calibri"/>
                <a:ea typeface="Calibri"/>
                <a:cs typeface="Times New Roman"/>
              </a:rPr>
              <a:t>Principe </a:t>
            </a:r>
          </a:p>
          <a:p>
            <a:pPr marL="647700" lvl="1" indent="-285750" algn="just" fontAlgn="base">
              <a:lnSpc>
                <a:spcPct val="90000"/>
              </a:lnSpc>
              <a:spcAft>
                <a:spcPts val="300"/>
              </a:spcAft>
              <a:buClrTx/>
              <a:buSzPct val="90000"/>
              <a:buFont typeface="Calibri" panose="020F0502020204030204" pitchFamily="34" charset="0"/>
              <a:buChar char="-"/>
              <a:defRPr/>
            </a:pPr>
            <a:r>
              <a:rPr lang="fr-FR" sz="1400" dirty="0">
                <a:solidFill>
                  <a:schemeClr val="tx1"/>
                </a:solidFill>
                <a:latin typeface="Calibri" pitchFamily="34" charset="0"/>
                <a:ea typeface="Calibri"/>
                <a:cs typeface="Times New Roman"/>
              </a:rPr>
              <a:t>Codécision du comité mixte – délégation du personnel</a:t>
            </a:r>
          </a:p>
          <a:p>
            <a:pPr marL="647700" lvl="1" indent="-285750" algn="just" fontAlgn="base">
              <a:lnSpc>
                <a:spcPct val="90000"/>
              </a:lnSpc>
              <a:spcAft>
                <a:spcPts val="300"/>
              </a:spcAft>
              <a:buClrTx/>
              <a:buSzPct val="90000"/>
              <a:buFont typeface="Calibri" panose="020F0502020204030204" pitchFamily="34" charset="0"/>
              <a:buChar char="-"/>
              <a:defRPr/>
            </a:pPr>
            <a:endParaRPr lang="fr-FR" sz="800" dirty="0">
              <a:solidFill>
                <a:schemeClr val="tx1"/>
              </a:solidFill>
              <a:latin typeface="Calibri" pitchFamily="34" charset="0"/>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latin typeface="Calibri"/>
                <a:ea typeface="Calibri"/>
                <a:cs typeface="Times New Roman"/>
              </a:rPr>
              <a:t>Exception </a:t>
            </a:r>
          </a:p>
          <a:p>
            <a:pPr marL="647700" lvl="1" indent="-285750" algn="just" fontAlgn="base">
              <a:lnSpc>
                <a:spcPct val="90000"/>
              </a:lnSpc>
              <a:spcAft>
                <a:spcPts val="300"/>
              </a:spcAft>
              <a:buClrTx/>
              <a:buSzPct val="90000"/>
              <a:buFont typeface="Calibri" panose="020F0502020204030204" pitchFamily="34" charset="0"/>
              <a:buChar char="-"/>
              <a:defRPr/>
            </a:pPr>
            <a:r>
              <a:rPr lang="fr-FR" sz="1400" dirty="0">
                <a:solidFill>
                  <a:schemeClr val="tx1"/>
                </a:solidFill>
                <a:latin typeface="Calibri" pitchFamily="34" charset="0"/>
                <a:ea typeface="Calibri"/>
                <a:cs typeface="Times New Roman"/>
              </a:rPr>
              <a:t>Lorsque le traitement répond à une obligation légale ou réglementaire.</a:t>
            </a:r>
          </a:p>
          <a:p>
            <a:pPr marL="85725" lvl="1" indent="0" fontAlgn="base">
              <a:lnSpc>
                <a:spcPct val="115000"/>
              </a:lnSpc>
              <a:spcBef>
                <a:spcPts val="0"/>
              </a:spcBef>
              <a:spcAft>
                <a:spcPts val="600"/>
              </a:spcAft>
              <a:buClr>
                <a:srgbClr val="7995A3"/>
              </a:buClr>
              <a:buSzPct val="100000"/>
              <a:buNone/>
              <a:defRPr/>
            </a:pPr>
            <a:endParaRPr lang="fr-FR" sz="1500" b="1" dirty="0">
              <a:solidFill>
                <a:srgbClr val="7995A3"/>
              </a:solidFill>
              <a:latin typeface="Calibri"/>
              <a:ea typeface="Calibri"/>
              <a:cs typeface="Times New Roman"/>
            </a:endParaRPr>
          </a:p>
        </p:txBody>
      </p:sp>
      <p:graphicFrame>
        <p:nvGraphicFramePr>
          <p:cNvPr id="7" name="Diagram 6"/>
          <p:cNvGraphicFramePr/>
          <p:nvPr>
            <p:extLst>
              <p:ext uri="{D42A27DB-BD31-4B8C-83A1-F6EECF244321}">
                <p14:modId xmlns:p14="http://schemas.microsoft.com/office/powerpoint/2010/main" val="1796469163"/>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56458" y="1916832"/>
            <a:ext cx="8636023" cy="338554"/>
          </a:xfrm>
          <a:prstGeom prst="rect">
            <a:avLst/>
          </a:prstGeom>
          <a:solidFill>
            <a:srgbClr val="7995A3"/>
          </a:solidFill>
        </p:spPr>
        <p:txBody>
          <a:bodyPr wrap="square">
            <a:spAutoFit/>
          </a:bodyPr>
          <a:lstStyle/>
          <a:p>
            <a:pPr marL="265113" indent="-265113"/>
            <a:r>
              <a:rPr lang="fr-FR" sz="1600" b="1" dirty="0">
                <a:solidFill>
                  <a:srgbClr val="FFFFFF"/>
                </a:solidFill>
              </a:rPr>
              <a:t>2. Informations supplémentaires : nouvel article L 261-1(3) CT</a:t>
            </a:r>
          </a:p>
        </p:txBody>
      </p:sp>
      <p:sp>
        <p:nvSpPr>
          <p:cNvPr id="10"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Font typeface="+mj-lt"/>
              <a:buAutoNum type="romanUcPeriod" startAt="5"/>
              <a:tabLst>
                <a:tab pos="361950" algn="l"/>
              </a:tabLst>
            </a:pPr>
            <a:r>
              <a:rPr lang="lb-LU" sz="1800" b="1" dirty="0" err="1">
                <a:solidFill>
                  <a:srgbClr val="7995A3"/>
                </a:solidFill>
                <a:ea typeface="ＭＳ Ｐゴシック" pitchFamily="-65" charset="-128"/>
                <a:cs typeface="Arial" charset="0"/>
              </a:rPr>
              <a:t>Conditions</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légalité</a:t>
            </a:r>
            <a:r>
              <a:rPr lang="lb-LU" sz="1800" b="1" dirty="0">
                <a:solidFill>
                  <a:srgbClr val="7995A3"/>
                </a:solidFill>
                <a:ea typeface="ＭＳ Ｐゴシック" pitchFamily="-65" charset="-128"/>
                <a:cs typeface="Arial" charset="0"/>
              </a:rPr>
              <a:t> &amp; </a:t>
            </a:r>
            <a:r>
              <a:rPr lang="lb-LU" sz="1800" b="1" dirty="0" err="1">
                <a:solidFill>
                  <a:srgbClr val="7995A3"/>
                </a:solidFill>
                <a:ea typeface="ＭＳ Ｐゴシック" pitchFamily="-65" charset="-128"/>
                <a:cs typeface="Arial" charset="0"/>
              </a:rPr>
              <a:t>mise</a:t>
            </a:r>
            <a:r>
              <a:rPr lang="lb-LU" sz="1800" b="1" dirty="0">
                <a:solidFill>
                  <a:srgbClr val="7995A3"/>
                </a:solidFill>
                <a:ea typeface="ＭＳ Ｐゴシック" pitchFamily="-65" charset="-128"/>
                <a:cs typeface="Arial" charset="0"/>
              </a:rPr>
              <a:t> en oeuvre </a:t>
            </a:r>
            <a:endParaRPr lang="en-GB" sz="1800" b="1" dirty="0">
              <a:solidFill>
                <a:srgbClr val="7995A3"/>
              </a:solidFill>
              <a:ea typeface="ＭＳ Ｐゴシック" pitchFamily="-65" charset="-128"/>
              <a:cs typeface="Arial"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456" y="2413464"/>
            <a:ext cx="927656" cy="2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62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7544" y="2348880"/>
            <a:ext cx="8424937" cy="4104456"/>
          </a:xfrm>
        </p:spPr>
        <p:txBody>
          <a:bodyPr>
            <a:noAutofit/>
          </a:bodyPr>
          <a:lstStyle/>
          <a:p>
            <a:pPr marL="361950" lvl="1" indent="0" algn="just" fontAlgn="base">
              <a:lnSpc>
                <a:spcPct val="110000"/>
              </a:lnSpc>
              <a:spcAft>
                <a:spcPts val="300"/>
              </a:spcAft>
              <a:buClr>
                <a:schemeClr val="bg1"/>
              </a:buClr>
              <a:buSzPct val="90000"/>
              <a:buNone/>
            </a:pPr>
            <a:endParaRPr lang="fr-FR" sz="1400" dirty="0"/>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ea typeface="Calibri"/>
                <a:cs typeface="Times New Roman"/>
              </a:rPr>
              <a:t>Dans quels cas ? : </a:t>
            </a:r>
            <a:r>
              <a:rPr lang="fr-FR" sz="1400" dirty="0">
                <a:solidFill>
                  <a:srgbClr val="0070C0"/>
                </a:solidFill>
              </a:rPr>
              <a:t>❶</a:t>
            </a:r>
            <a:r>
              <a:rPr lang="fr-FR" sz="1400" dirty="0">
                <a:solidFill>
                  <a:srgbClr val="FF0000"/>
                </a:solidFill>
                <a:ea typeface="Calibri"/>
                <a:cs typeface="Times New Roman"/>
              </a:rPr>
              <a:t> ❷</a:t>
            </a:r>
            <a:endParaRPr lang="fr-FR" sz="1400" dirty="0">
              <a:solidFill>
                <a:srgbClr val="0070C0"/>
              </a:solidFill>
            </a:endParaRPr>
          </a:p>
          <a:p>
            <a:pPr marL="85725" lvl="1" indent="0" fontAlgn="base">
              <a:lnSpc>
                <a:spcPct val="115000"/>
              </a:lnSpc>
              <a:spcBef>
                <a:spcPts val="0"/>
              </a:spcBef>
              <a:spcAft>
                <a:spcPts val="600"/>
              </a:spcAft>
              <a:buClr>
                <a:srgbClr val="7995A3"/>
              </a:buClr>
              <a:buSzPct val="100000"/>
              <a:buNone/>
              <a:defRPr/>
            </a:pPr>
            <a:endParaRPr lang="fr-FR" sz="800" dirty="0">
              <a:solidFill>
                <a:srgbClr val="FF0000"/>
              </a:solidFill>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ea typeface="Calibri"/>
                <a:cs typeface="Times New Roman"/>
              </a:rPr>
              <a:t>Conditions </a:t>
            </a:r>
          </a:p>
          <a:p>
            <a:pPr marL="648000" lvl="1" indent="-284400" algn="just" fontAlgn="base">
              <a:lnSpc>
                <a:spcPct val="90000"/>
              </a:lnSpc>
              <a:spcAft>
                <a:spcPts val="300"/>
              </a:spcAft>
              <a:buClr>
                <a:srgbClr val="7995A3"/>
              </a:buClr>
              <a:buSzPct val="100000"/>
              <a:buFont typeface="Calibri" panose="020F0502020204030204" pitchFamily="34" charset="0"/>
              <a:buChar char="-"/>
              <a:defRPr/>
            </a:pPr>
            <a:r>
              <a:rPr lang="fr-FR" sz="1400" dirty="0">
                <a:solidFill>
                  <a:srgbClr val="434445"/>
                </a:solidFill>
                <a:latin typeface="Calibri" pitchFamily="34" charset="0"/>
                <a:ea typeface="Calibri"/>
                <a:cs typeface="Times New Roman"/>
              </a:rPr>
              <a:t>La délégation du personnel &gt; les salariés concernés, peuvent, dans les quinze jours suivant l’information préalable, soumettre une demande d’avis préalable relative à la conformité du projet de traitement à des fins de surveillance du salarié dans le cadre des relations de travail à la CNPD qui doit rendre son avis dans le mois de la saisine. </a:t>
            </a:r>
          </a:p>
          <a:p>
            <a:pPr marL="363600" lvl="1" indent="0" algn="just" fontAlgn="base">
              <a:lnSpc>
                <a:spcPct val="90000"/>
              </a:lnSpc>
              <a:spcAft>
                <a:spcPts val="300"/>
              </a:spcAft>
              <a:buClr>
                <a:srgbClr val="7995A3"/>
              </a:buClr>
              <a:buSzPct val="100000"/>
              <a:buNone/>
              <a:defRPr/>
            </a:pPr>
            <a:endParaRPr lang="fr-FR" sz="800" dirty="0">
              <a:solidFill>
                <a:srgbClr val="434445"/>
              </a:solidFill>
              <a:latin typeface="Calibri" pitchFamily="34" charset="0"/>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ea typeface="Calibri"/>
                <a:cs typeface="Times New Roman"/>
              </a:rPr>
              <a:t>Effets </a:t>
            </a:r>
          </a:p>
          <a:p>
            <a:pPr marL="648000" lvl="1" indent="-284400" algn="just" fontAlgn="base">
              <a:lnSpc>
                <a:spcPct val="90000"/>
              </a:lnSpc>
              <a:spcAft>
                <a:spcPts val="300"/>
              </a:spcAft>
              <a:buClr>
                <a:srgbClr val="7995A3"/>
              </a:buClr>
              <a:buSzPct val="100000"/>
              <a:buFont typeface="Calibri" panose="020F0502020204030204" pitchFamily="34" charset="0"/>
              <a:buChar char="-"/>
              <a:defRPr/>
            </a:pPr>
            <a:r>
              <a:rPr lang="fr-FR" sz="1400" dirty="0">
                <a:solidFill>
                  <a:srgbClr val="434445"/>
                </a:solidFill>
                <a:latin typeface="Calibri" pitchFamily="34" charset="0"/>
                <a:ea typeface="Calibri"/>
                <a:cs typeface="Times New Roman"/>
              </a:rPr>
              <a:t>Effet suspensif de la demande pendant ce délai.</a:t>
            </a:r>
            <a:endParaRPr lang="en-GB" sz="1400" dirty="0">
              <a:solidFill>
                <a:srgbClr val="434445"/>
              </a:solidFill>
              <a:latin typeface="Calibri" pitchFamily="34" charset="0"/>
              <a:ea typeface="Calibri"/>
              <a:cs typeface="Times New Roman"/>
            </a:endParaRPr>
          </a:p>
          <a:p>
            <a:pPr marL="363600" lvl="1" indent="0" algn="just" fontAlgn="base">
              <a:lnSpc>
                <a:spcPct val="90000"/>
              </a:lnSpc>
              <a:spcAft>
                <a:spcPts val="300"/>
              </a:spcAft>
              <a:buClr>
                <a:srgbClr val="7995A3"/>
              </a:buClr>
              <a:buSzPct val="100000"/>
              <a:buNone/>
              <a:defRPr/>
            </a:pPr>
            <a:endParaRPr lang="fr-FR" sz="800" dirty="0">
              <a:solidFill>
                <a:srgbClr val="434445"/>
              </a:solidFill>
              <a:latin typeface="Calibri" pitchFamily="34" charset="0"/>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ea typeface="Calibri"/>
                <a:cs typeface="Times New Roman"/>
              </a:rPr>
              <a:t>Questions</a:t>
            </a:r>
          </a:p>
          <a:p>
            <a:pPr marL="648000" lvl="1" indent="-284400" algn="just" fontAlgn="base">
              <a:lnSpc>
                <a:spcPct val="90000"/>
              </a:lnSpc>
              <a:spcAft>
                <a:spcPts val="300"/>
              </a:spcAft>
              <a:buClr>
                <a:srgbClr val="7995A3"/>
              </a:buClr>
              <a:buSzPct val="100000"/>
              <a:buFont typeface="Calibri" panose="020F0502020204030204" pitchFamily="34" charset="0"/>
              <a:buChar char="-"/>
              <a:defRPr/>
            </a:pPr>
            <a:r>
              <a:rPr lang="fr-FR" sz="1400" dirty="0">
                <a:solidFill>
                  <a:srgbClr val="434445"/>
                </a:solidFill>
                <a:latin typeface="Calibri" pitchFamily="34" charset="0"/>
                <a:ea typeface="Calibri"/>
                <a:cs typeface="Times New Roman"/>
              </a:rPr>
              <a:t>Quid si CNPD ne rend pas son avis dans le mois ?</a:t>
            </a:r>
          </a:p>
          <a:p>
            <a:pPr marL="648000" lvl="1" indent="-284400" algn="just" fontAlgn="base">
              <a:lnSpc>
                <a:spcPct val="90000"/>
              </a:lnSpc>
              <a:spcAft>
                <a:spcPts val="300"/>
              </a:spcAft>
              <a:buClr>
                <a:srgbClr val="7995A3"/>
              </a:buClr>
              <a:buSzPct val="100000"/>
              <a:buFont typeface="Calibri" panose="020F0502020204030204" pitchFamily="34" charset="0"/>
              <a:buChar char="-"/>
              <a:defRPr/>
            </a:pPr>
            <a:r>
              <a:rPr lang="fr-FR" sz="1400" dirty="0">
                <a:solidFill>
                  <a:srgbClr val="434445"/>
                </a:solidFill>
                <a:latin typeface="Calibri" pitchFamily="34" charset="0"/>
                <a:ea typeface="Calibri"/>
                <a:cs typeface="Times New Roman"/>
              </a:rPr>
              <a:t>Quid recours contre avis de CNPD ?</a:t>
            </a:r>
          </a:p>
        </p:txBody>
      </p:sp>
      <p:sp>
        <p:nvSpPr>
          <p:cNvPr id="5" name="Rectangle 4"/>
          <p:cNvSpPr/>
          <p:nvPr/>
        </p:nvSpPr>
        <p:spPr>
          <a:xfrm>
            <a:off x="256458" y="1916832"/>
            <a:ext cx="8636023" cy="338554"/>
          </a:xfrm>
          <a:prstGeom prst="rect">
            <a:avLst/>
          </a:prstGeom>
          <a:solidFill>
            <a:srgbClr val="B0A692"/>
          </a:solidFill>
        </p:spPr>
        <p:txBody>
          <a:bodyPr wrap="square">
            <a:spAutoFit/>
          </a:bodyPr>
          <a:lstStyle/>
          <a:p>
            <a:pPr marL="85725">
              <a:buClr>
                <a:srgbClr val="434445"/>
              </a:buClr>
              <a:buSzPct val="100000"/>
            </a:pPr>
            <a:r>
              <a:rPr lang="fr-FR" sz="1600" b="1" dirty="0">
                <a:solidFill>
                  <a:srgbClr val="FFFFFF"/>
                </a:solidFill>
              </a:rPr>
              <a:t>1. Possibilité de soumettre une demande d’avis préalable à la CNPD : nouvel art. L 261-1 (4) CT</a:t>
            </a:r>
          </a:p>
        </p:txBody>
      </p:sp>
      <p:graphicFrame>
        <p:nvGraphicFramePr>
          <p:cNvPr id="6" name="Diagram 5"/>
          <p:cNvGraphicFramePr/>
          <p:nvPr>
            <p:extLst>
              <p:ext uri="{D42A27DB-BD31-4B8C-83A1-F6EECF244321}">
                <p14:modId xmlns:p14="http://schemas.microsoft.com/office/powerpoint/2010/main" val="4231100134"/>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Font typeface="+mj-lt"/>
              <a:buAutoNum type="romanUcPeriod" startAt="5"/>
              <a:tabLst>
                <a:tab pos="361950" algn="l"/>
              </a:tabLst>
            </a:pPr>
            <a:r>
              <a:rPr lang="lb-LU" sz="1800" b="1" dirty="0" err="1">
                <a:solidFill>
                  <a:srgbClr val="7995A3"/>
                </a:solidFill>
                <a:ea typeface="ＭＳ Ｐゴシック" pitchFamily="-65" charset="-128"/>
                <a:cs typeface="Arial" charset="0"/>
              </a:rPr>
              <a:t>Conditions</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légalité</a:t>
            </a:r>
            <a:r>
              <a:rPr lang="lb-LU" sz="1800" b="1" dirty="0">
                <a:solidFill>
                  <a:srgbClr val="7995A3"/>
                </a:solidFill>
                <a:ea typeface="ＭＳ Ｐゴシック" pitchFamily="-65" charset="-128"/>
                <a:cs typeface="Arial" charset="0"/>
              </a:rPr>
              <a:t> &amp; </a:t>
            </a:r>
            <a:r>
              <a:rPr lang="lb-LU" sz="1800" b="1" dirty="0" err="1">
                <a:solidFill>
                  <a:srgbClr val="7995A3"/>
                </a:solidFill>
                <a:ea typeface="ＭＳ Ｐゴシック" pitchFamily="-65" charset="-128"/>
                <a:cs typeface="Arial" charset="0"/>
              </a:rPr>
              <a:t>mise</a:t>
            </a:r>
            <a:r>
              <a:rPr lang="lb-LU" sz="1800" b="1" dirty="0">
                <a:solidFill>
                  <a:srgbClr val="7995A3"/>
                </a:solidFill>
                <a:ea typeface="ＭＳ Ｐゴシック" pitchFamily="-65" charset="-128"/>
                <a:cs typeface="Arial" charset="0"/>
              </a:rPr>
              <a:t> en oeuvre </a:t>
            </a:r>
            <a:endParaRPr lang="en-GB" sz="1800" b="1" dirty="0">
              <a:solidFill>
                <a:srgbClr val="7995A3"/>
              </a:solidFill>
              <a:ea typeface="ＭＳ Ｐゴシック" pitchFamily="-65" charset="-128"/>
              <a:cs typeface="Arial" charset="0"/>
            </a:endParaRP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456" y="2413464"/>
            <a:ext cx="927656" cy="2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7664" y="4653136"/>
            <a:ext cx="2736305" cy="145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22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7544" y="2348880"/>
            <a:ext cx="8424937" cy="4104456"/>
          </a:xfrm>
        </p:spPr>
        <p:txBody>
          <a:bodyPr>
            <a:noAutofit/>
          </a:bodyPr>
          <a:lstStyle/>
          <a:p>
            <a:pPr marL="371475" lvl="1" indent="-371475" fontAlgn="base">
              <a:lnSpc>
                <a:spcPct val="115000"/>
              </a:lnSpc>
              <a:spcBef>
                <a:spcPts val="0"/>
              </a:spcBef>
              <a:spcAft>
                <a:spcPts val="600"/>
              </a:spcAft>
              <a:buClr>
                <a:srgbClr val="7995A3"/>
              </a:buClr>
              <a:buSzPct val="100000"/>
              <a:buFont typeface="Arial" panose="020B0604020202020204" pitchFamily="34" charset="0"/>
              <a:buChar char="•"/>
              <a:defRPr/>
            </a:pPr>
            <a:endParaRPr lang="fr-FR" sz="1400" b="1" dirty="0">
              <a:solidFill>
                <a:srgbClr val="7995A3"/>
              </a:solidFill>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ea typeface="Calibri"/>
                <a:cs typeface="Times New Roman"/>
              </a:rPr>
              <a:t>Dans quels cas? : </a:t>
            </a:r>
            <a:r>
              <a:rPr lang="fr-FR" sz="1400" b="1" dirty="0">
                <a:solidFill>
                  <a:srgbClr val="0070C0"/>
                </a:solidFill>
              </a:rPr>
              <a:t>❶</a:t>
            </a:r>
            <a:r>
              <a:rPr lang="fr-FR" sz="1400" dirty="0">
                <a:solidFill>
                  <a:srgbClr val="FF0000"/>
                </a:solidFill>
              </a:rPr>
              <a:t> ❷</a:t>
            </a:r>
          </a:p>
          <a:p>
            <a:pPr marL="85725" lvl="1" indent="0" fontAlgn="base">
              <a:lnSpc>
                <a:spcPct val="115000"/>
              </a:lnSpc>
              <a:spcBef>
                <a:spcPts val="0"/>
              </a:spcBef>
              <a:spcAft>
                <a:spcPts val="600"/>
              </a:spcAft>
              <a:buClr>
                <a:srgbClr val="7995A3"/>
              </a:buClr>
              <a:buSzPct val="100000"/>
              <a:buNone/>
              <a:defRPr/>
            </a:pPr>
            <a:endParaRPr lang="fr-FR" sz="800" b="1" dirty="0">
              <a:solidFill>
                <a:srgbClr val="7995A3"/>
              </a:solidFill>
              <a:ea typeface="Calibri"/>
              <a:cs typeface="Times New Roman"/>
            </a:endParaRPr>
          </a:p>
          <a:p>
            <a:pPr marL="371475" lvl="1" indent="-285750" fontAlgn="base">
              <a:lnSpc>
                <a:spcPct val="115000"/>
              </a:lnSpc>
              <a:spcBef>
                <a:spcPts val="0"/>
              </a:spcBef>
              <a:spcAft>
                <a:spcPts val="600"/>
              </a:spcAft>
              <a:buClr>
                <a:srgbClr val="7995A3"/>
              </a:buClr>
              <a:buSzPct val="100000"/>
              <a:buFont typeface="Arial" panose="020B0604020202020204" pitchFamily="34" charset="0"/>
              <a:buChar char="•"/>
              <a:defRPr/>
            </a:pPr>
            <a:r>
              <a:rPr lang="fr-FR" sz="1400" b="1" dirty="0">
                <a:solidFill>
                  <a:srgbClr val="7995A3"/>
                </a:solidFill>
                <a:ea typeface="Calibri"/>
                <a:cs typeface="Times New Roman"/>
              </a:rPr>
              <a:t>Conditions </a:t>
            </a:r>
          </a:p>
          <a:p>
            <a:pPr marL="648000" lvl="1" indent="-284400" algn="just" fontAlgn="base">
              <a:lnSpc>
                <a:spcPct val="90000"/>
              </a:lnSpc>
              <a:spcAft>
                <a:spcPts val="300"/>
              </a:spcAft>
              <a:buClr>
                <a:srgbClr val="7995A3"/>
              </a:buClr>
              <a:buSzPct val="100000"/>
              <a:buFont typeface="Calibri" panose="020F0502020204030204" pitchFamily="34" charset="0"/>
              <a:buChar char="-"/>
              <a:defRPr/>
            </a:pPr>
            <a:r>
              <a:rPr lang="fr-FR" sz="1400" dirty="0"/>
              <a:t>Le</a:t>
            </a:r>
            <a:r>
              <a:rPr lang="fr-FR" sz="1400" dirty="0">
                <a:solidFill>
                  <a:srgbClr val="434445"/>
                </a:solidFill>
                <a:latin typeface="Calibri" pitchFamily="34" charset="0"/>
                <a:ea typeface="Calibri"/>
                <a:cs typeface="Times New Roman"/>
              </a:rPr>
              <a:t>s salariés concernés ont le droit d’introduire une réclamation auprès de la Commission nationale pour la protection des données. Une telle réclamation ne constitue ni un motif grave, ni un motif légitime de licenciement. </a:t>
            </a:r>
          </a:p>
          <a:p>
            <a:pPr marL="648000" lvl="1" indent="-284400" algn="just" fontAlgn="base">
              <a:lnSpc>
                <a:spcPct val="90000"/>
              </a:lnSpc>
              <a:spcAft>
                <a:spcPts val="300"/>
              </a:spcAft>
              <a:buClr>
                <a:srgbClr val="7995A3"/>
              </a:buClr>
              <a:buSzPct val="100000"/>
              <a:buFont typeface="Calibri" panose="020F0502020204030204" pitchFamily="34" charset="0"/>
              <a:buChar char="-"/>
              <a:defRPr/>
            </a:pPr>
            <a:endParaRPr lang="fr-FR" sz="1400" dirty="0">
              <a:solidFill>
                <a:srgbClr val="434445"/>
              </a:solidFill>
              <a:latin typeface="Calibri" pitchFamily="34" charset="0"/>
              <a:ea typeface="Calibri"/>
              <a:cs typeface="Times New Roman"/>
            </a:endParaRPr>
          </a:p>
          <a:p>
            <a:pPr marL="363600" lvl="1" indent="0" algn="just" fontAlgn="base">
              <a:lnSpc>
                <a:spcPct val="90000"/>
              </a:lnSpc>
              <a:spcAft>
                <a:spcPts val="300"/>
              </a:spcAft>
              <a:buClr>
                <a:srgbClr val="7995A3"/>
              </a:buClr>
              <a:buSzPct val="100000"/>
              <a:buNone/>
              <a:defRPr/>
            </a:pPr>
            <a:endParaRPr lang="fr-FR" sz="1400" dirty="0">
              <a:solidFill>
                <a:srgbClr val="434445"/>
              </a:solidFill>
              <a:latin typeface="Calibri" pitchFamily="34" charset="0"/>
              <a:ea typeface="Calibri"/>
              <a:cs typeface="Times New Roman"/>
            </a:endParaRPr>
          </a:p>
          <a:p>
            <a:pPr marL="648000" lvl="1" indent="-284400" algn="just" fontAlgn="base">
              <a:lnSpc>
                <a:spcPct val="90000"/>
              </a:lnSpc>
              <a:spcBef>
                <a:spcPts val="0"/>
              </a:spcBef>
              <a:buClr>
                <a:srgbClr val="7995A3"/>
              </a:buClr>
              <a:buSzPct val="100000"/>
              <a:buFont typeface="Calibri" panose="020F0502020204030204" pitchFamily="34" charset="0"/>
              <a:buChar char="-"/>
              <a:defRPr/>
            </a:pPr>
            <a:endParaRPr lang="fr-FR" sz="1400" dirty="0">
              <a:solidFill>
                <a:srgbClr val="434445"/>
              </a:solidFill>
              <a:latin typeface="Calibri" pitchFamily="34" charset="0"/>
              <a:ea typeface="Calibri"/>
              <a:cs typeface="Times New Roman"/>
            </a:endParaRPr>
          </a:p>
        </p:txBody>
      </p:sp>
      <p:sp>
        <p:nvSpPr>
          <p:cNvPr id="5" name="Rectangle 4"/>
          <p:cNvSpPr/>
          <p:nvPr/>
        </p:nvSpPr>
        <p:spPr>
          <a:xfrm>
            <a:off x="256458" y="1916832"/>
            <a:ext cx="8636023" cy="338554"/>
          </a:xfrm>
          <a:prstGeom prst="rect">
            <a:avLst/>
          </a:prstGeom>
          <a:solidFill>
            <a:srgbClr val="B0A692"/>
          </a:solidFill>
        </p:spPr>
        <p:txBody>
          <a:bodyPr wrap="square">
            <a:spAutoFit/>
          </a:bodyPr>
          <a:lstStyle/>
          <a:p>
            <a:pPr marL="85725">
              <a:buClr>
                <a:srgbClr val="434445"/>
              </a:buClr>
              <a:buSzPct val="100000"/>
            </a:pPr>
            <a:r>
              <a:rPr lang="fr-FR" sz="1600" b="1" dirty="0">
                <a:solidFill>
                  <a:srgbClr val="FFFFFF"/>
                </a:solidFill>
              </a:rPr>
              <a:t>2. Droit de réclamation du salarié concerné auprès de la CNPD : nouvel art. L 261-1 (5) CT</a:t>
            </a:r>
          </a:p>
        </p:txBody>
      </p:sp>
      <p:graphicFrame>
        <p:nvGraphicFramePr>
          <p:cNvPr id="6" name="Diagram 5"/>
          <p:cNvGraphicFramePr/>
          <p:nvPr>
            <p:extLst>
              <p:ext uri="{D42A27DB-BD31-4B8C-83A1-F6EECF244321}">
                <p14:modId xmlns:p14="http://schemas.microsoft.com/office/powerpoint/2010/main" val="1880087136"/>
              </p:ext>
            </p:extLst>
          </p:nvPr>
        </p:nvGraphicFramePr>
        <p:xfrm>
          <a:off x="251520" y="908721"/>
          <a:ext cx="511256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400050" indent="-400050" fontAlgn="auto">
              <a:spcAft>
                <a:spcPts val="0"/>
              </a:spcAft>
              <a:buFont typeface="+mj-lt"/>
              <a:buAutoNum type="romanUcPeriod" startAt="5"/>
              <a:tabLst>
                <a:tab pos="361950" algn="l"/>
              </a:tabLst>
            </a:pPr>
            <a:r>
              <a:rPr lang="lb-LU" sz="1800" b="1" dirty="0" err="1">
                <a:solidFill>
                  <a:srgbClr val="7995A3"/>
                </a:solidFill>
                <a:ea typeface="ＭＳ Ｐゴシック" pitchFamily="-65" charset="-128"/>
                <a:cs typeface="Arial" charset="0"/>
              </a:rPr>
              <a:t>Conditions</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légalité</a:t>
            </a:r>
            <a:r>
              <a:rPr lang="lb-LU" sz="1800" b="1" dirty="0">
                <a:solidFill>
                  <a:srgbClr val="7995A3"/>
                </a:solidFill>
                <a:ea typeface="ＭＳ Ｐゴシック" pitchFamily="-65" charset="-128"/>
                <a:cs typeface="Arial" charset="0"/>
              </a:rPr>
              <a:t> &amp; </a:t>
            </a:r>
            <a:r>
              <a:rPr lang="lb-LU" sz="1800" b="1" dirty="0" err="1">
                <a:solidFill>
                  <a:srgbClr val="7995A3"/>
                </a:solidFill>
                <a:ea typeface="ＭＳ Ｐゴシック" pitchFamily="-65" charset="-128"/>
                <a:cs typeface="Arial" charset="0"/>
              </a:rPr>
              <a:t>mise</a:t>
            </a:r>
            <a:r>
              <a:rPr lang="lb-LU" sz="1800" b="1" dirty="0">
                <a:solidFill>
                  <a:srgbClr val="7995A3"/>
                </a:solidFill>
                <a:ea typeface="ＭＳ Ｐゴシック" pitchFamily="-65" charset="-128"/>
                <a:cs typeface="Arial" charset="0"/>
              </a:rPr>
              <a:t> en oeuvre </a:t>
            </a:r>
            <a:endParaRPr lang="en-GB" sz="1800" b="1" dirty="0">
              <a:solidFill>
                <a:srgbClr val="7995A3"/>
              </a:solidFill>
              <a:ea typeface="ＭＳ Ｐゴシック" pitchFamily="-65" charset="-128"/>
              <a:cs typeface="Arial" charset="0"/>
            </a:endParaRP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456" y="2413464"/>
            <a:ext cx="927656" cy="2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7093" y="4243163"/>
            <a:ext cx="2665388" cy="175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46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361950" algn="l"/>
              </a:tabLst>
            </a:pPr>
            <a:r>
              <a:rPr lang="en-GB" sz="2800" b="1" dirty="0">
                <a:solidFill>
                  <a:srgbClr val="7995A3"/>
                </a:solidFill>
                <a:effectLst>
                  <a:outerShdw blurRad="38100" dist="38100" dir="2700000" algn="tl">
                    <a:srgbClr val="000000">
                      <a:alpha val="43137"/>
                    </a:srgbClr>
                  </a:outerShdw>
                </a:effectLst>
                <a:ea typeface="ＭＳ Ｐゴシック" pitchFamily="-65" charset="-128"/>
                <a:cs typeface="Arial" charset="0"/>
              </a:rPr>
              <a:t>RAPPEL GÉNÉRAL</a:t>
            </a:r>
          </a:p>
        </p:txBody>
      </p:sp>
      <p:sp>
        <p:nvSpPr>
          <p:cNvPr id="3" name="Content Placeholder 2"/>
          <p:cNvSpPr>
            <a:spLocks noGrp="1"/>
          </p:cNvSpPr>
          <p:nvPr>
            <p:ph idx="1"/>
          </p:nvPr>
        </p:nvSpPr>
        <p:spPr/>
        <p:txBody>
          <a:bodyPr/>
          <a:lstStyle/>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r>
              <a:rPr lang="fr-FR" sz="1400" dirty="0">
                <a:solidFill>
                  <a:schemeClr val="bg1">
                    <a:lumMod val="50000"/>
                  </a:schemeClr>
                </a:solidFill>
                <a:latin typeface="Calibri" pitchFamily="34" charset="0"/>
                <a:cs typeface="Arial" charset="0"/>
              </a:rPr>
              <a:t>Renseigner le traitement de surveillance dans le registre des traitements</a:t>
            </a:r>
          </a:p>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r>
              <a:rPr lang="fr-FR" sz="1400" dirty="0">
                <a:solidFill>
                  <a:schemeClr val="bg1">
                    <a:lumMod val="50000"/>
                  </a:schemeClr>
                </a:solidFill>
                <a:latin typeface="Calibri" pitchFamily="34" charset="0"/>
                <a:cs typeface="Arial" charset="0"/>
              </a:rPr>
              <a:t>Analyse d’impact (DPIA) recommandée avant l’introduction de toute technologie de surveillance</a:t>
            </a:r>
          </a:p>
          <a:p>
            <a:pPr marL="371475" indent="-285750" algn="just" fontAlgn="base">
              <a:spcBef>
                <a:spcPct val="0"/>
              </a:spcBef>
              <a:spcAft>
                <a:spcPct val="0"/>
              </a:spcAft>
              <a:buClr>
                <a:srgbClr val="7995A3"/>
              </a:buClr>
              <a:buSzPct val="100000"/>
              <a:buFont typeface="Arial" panose="020B0604020202020204" pitchFamily="34" charset="0"/>
              <a:buChar char="•"/>
              <a:defRPr/>
            </a:pPr>
            <a:endParaRPr lang="fr-FR" sz="1400" dirty="0">
              <a:solidFill>
                <a:schemeClr val="bg1">
                  <a:lumMod val="50000"/>
                </a:schemeClr>
              </a:solidFill>
              <a:latin typeface="Calibri" pitchFamily="34" charset="0"/>
              <a:cs typeface="Arial" charset="0"/>
            </a:endParaRPr>
          </a:p>
          <a:p>
            <a:pPr marL="371475" indent="-285750" algn="just" fontAlgn="base">
              <a:spcBef>
                <a:spcPct val="0"/>
              </a:spcBef>
              <a:spcAft>
                <a:spcPct val="0"/>
              </a:spcAft>
              <a:buClr>
                <a:srgbClr val="7995A3"/>
              </a:buClr>
              <a:buSzPct val="100000"/>
              <a:buFont typeface="Arial" panose="020B0604020202020204" pitchFamily="34" charset="0"/>
              <a:buChar char="•"/>
              <a:defRPr/>
            </a:pPr>
            <a:r>
              <a:rPr lang="fr-FR" sz="1400" dirty="0">
                <a:solidFill>
                  <a:schemeClr val="bg1">
                    <a:lumMod val="50000"/>
                  </a:schemeClr>
                </a:solidFill>
                <a:latin typeface="Calibri" pitchFamily="34" charset="0"/>
                <a:cs typeface="Arial" charset="0"/>
              </a:rPr>
              <a:t>Recommandations </a:t>
            </a:r>
            <a:r>
              <a:rPr lang="fr-FR" sz="1400" dirty="0">
                <a:solidFill>
                  <a:schemeClr val="bg1">
                    <a:lumMod val="50000"/>
                  </a:schemeClr>
                </a:solidFill>
                <a:latin typeface="Calibri" pitchFamily="34" charset="0"/>
                <a:cs typeface="Arial" charset="0"/>
                <a:sym typeface="Wingdings" panose="05000000000000000000" pitchFamily="2" charset="2"/>
              </a:rPr>
              <a:t></a:t>
            </a:r>
            <a:r>
              <a:rPr lang="fr-FR" sz="1400" dirty="0">
                <a:solidFill>
                  <a:schemeClr val="bg1">
                    <a:lumMod val="50000"/>
                  </a:schemeClr>
                </a:solidFill>
                <a:latin typeface="Calibri" pitchFamily="34" charset="0"/>
                <a:cs typeface="Arial" charset="0"/>
              </a:rPr>
              <a:t> mise en place d’une politique à revoir tous les ans pour analyser si résultat atteint ou si ajustements nécessaires</a:t>
            </a:r>
          </a:p>
        </p:txBody>
      </p:sp>
      <p:sp>
        <p:nvSpPr>
          <p:cNvPr id="4" name="Rectangle 3"/>
          <p:cNvSpPr/>
          <p:nvPr/>
        </p:nvSpPr>
        <p:spPr>
          <a:xfrm>
            <a:off x="256458" y="1916832"/>
            <a:ext cx="8636023" cy="338554"/>
          </a:xfrm>
          <a:prstGeom prst="rect">
            <a:avLst/>
          </a:prstGeom>
          <a:solidFill>
            <a:srgbClr val="B0A692"/>
          </a:solidFill>
        </p:spPr>
        <p:txBody>
          <a:bodyPr wrap="square">
            <a:spAutoFit/>
          </a:bodyPr>
          <a:lstStyle/>
          <a:p>
            <a:pPr marL="85725">
              <a:buClr>
                <a:srgbClr val="434445"/>
              </a:buClr>
              <a:buSzPct val="100000"/>
            </a:pPr>
            <a:r>
              <a:rPr lang="fr-FR" sz="1600" b="1" dirty="0">
                <a:solidFill>
                  <a:srgbClr val="FFFFFF"/>
                </a:solidFill>
              </a:rPr>
              <a:t>3. Autres formalités à ne pas oublier</a:t>
            </a:r>
          </a:p>
        </p:txBody>
      </p:sp>
    </p:spTree>
    <p:extLst>
      <p:ext uri="{BB962C8B-B14F-4D97-AF65-F5344CB8AC3E}">
        <p14:creationId xmlns:p14="http://schemas.microsoft.com/office/powerpoint/2010/main" val="930175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780928"/>
            <a:ext cx="8424936" cy="1066800"/>
          </a:xfrm>
        </p:spPr>
        <p:txBody>
          <a:bodyPr/>
          <a:lstStyle/>
          <a:p>
            <a:pPr marL="895350" indent="-895350" algn="just"/>
            <a:r>
              <a:rPr lang="fr-FR" sz="3400" b="1" dirty="0"/>
              <a:t>VI.	Bonnes pratiques selon le type de surveillance</a:t>
            </a:r>
            <a:endParaRPr lang="fr-FR" sz="3400" dirty="0"/>
          </a:p>
        </p:txBody>
      </p:sp>
    </p:spTree>
    <p:extLst>
      <p:ext uri="{BB962C8B-B14F-4D97-AF65-F5344CB8AC3E}">
        <p14:creationId xmlns:p14="http://schemas.microsoft.com/office/powerpoint/2010/main" val="139792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3691656"/>
              </p:ext>
            </p:extLst>
          </p:nvPr>
        </p:nvGraphicFramePr>
        <p:xfrm>
          <a:off x="1043608" y="1556792"/>
          <a:ext cx="676875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51520" y="908720"/>
            <a:ext cx="9145016" cy="1066800"/>
          </a:xfrm>
        </p:spPr>
        <p:txBody>
          <a:bodyPr>
            <a:noAutofit/>
          </a:bodyPr>
          <a:lstStyle/>
          <a:p>
            <a:pPr>
              <a:tabLst>
                <a:tab pos="361950" algn="l"/>
              </a:tabLst>
            </a:pPr>
            <a:r>
              <a:rPr lang="en-US" sz="2800" dirty="0">
                <a:solidFill>
                  <a:srgbClr val="7995A3"/>
                </a:solidFill>
                <a:ea typeface="ＭＳ Ｐゴシック" pitchFamily="-65" charset="-128"/>
                <a:cs typeface="Arial" charset="0"/>
              </a:rPr>
              <a:t>VI. </a:t>
            </a:r>
            <a:r>
              <a:rPr lang="en-US" sz="2800" dirty="0" err="1">
                <a:solidFill>
                  <a:srgbClr val="7995A3"/>
                </a:solidFill>
                <a:ea typeface="ＭＳ Ｐゴシック" pitchFamily="-65" charset="-128"/>
                <a:cs typeface="Arial" charset="0"/>
              </a:rPr>
              <a:t>Bonnes</a:t>
            </a:r>
            <a:r>
              <a:rPr lang="en-US" sz="2800" dirty="0">
                <a:solidFill>
                  <a:srgbClr val="7995A3"/>
                </a:solidFill>
                <a:ea typeface="ＭＳ Ｐゴシック" pitchFamily="-65" charset="-128"/>
                <a:cs typeface="Arial" charset="0"/>
              </a:rPr>
              <a:t> </a:t>
            </a:r>
            <a:r>
              <a:rPr lang="en-US" sz="2800" dirty="0" err="1">
                <a:solidFill>
                  <a:srgbClr val="7995A3"/>
                </a:solidFill>
                <a:ea typeface="ＭＳ Ｐゴシック" pitchFamily="-65" charset="-128"/>
                <a:cs typeface="Arial" charset="0"/>
              </a:rPr>
              <a:t>pratiques</a:t>
            </a:r>
            <a:r>
              <a:rPr lang="en-US" sz="2800" dirty="0">
                <a:solidFill>
                  <a:srgbClr val="7995A3"/>
                </a:solidFill>
                <a:ea typeface="ＭＳ Ｐゴシック" pitchFamily="-65" charset="-128"/>
                <a:cs typeface="Arial" charset="0"/>
              </a:rPr>
              <a:t> </a:t>
            </a:r>
            <a:r>
              <a:rPr lang="en-US" sz="2800" dirty="0" err="1">
                <a:solidFill>
                  <a:srgbClr val="7995A3"/>
                </a:solidFill>
                <a:ea typeface="ＭＳ Ｐゴシック" pitchFamily="-65" charset="-128"/>
                <a:cs typeface="Arial" charset="0"/>
              </a:rPr>
              <a:t>selon</a:t>
            </a:r>
            <a:r>
              <a:rPr lang="en-US" sz="2800" dirty="0">
                <a:solidFill>
                  <a:srgbClr val="7995A3"/>
                </a:solidFill>
                <a:ea typeface="ＭＳ Ｐゴシック" pitchFamily="-65" charset="-128"/>
                <a:cs typeface="Arial" charset="0"/>
              </a:rPr>
              <a:t> le type de surveillance</a:t>
            </a:r>
            <a:endParaRPr lang="en-GB" sz="2800" dirty="0">
              <a:solidFill>
                <a:srgbClr val="7995A3"/>
              </a:solidFill>
              <a:ea typeface="ＭＳ Ｐゴシック" pitchFamily="-65" charset="-128"/>
              <a:cs typeface="Arial" charset="0"/>
            </a:endParaRPr>
          </a:p>
        </p:txBody>
      </p:sp>
      <p:graphicFrame>
        <p:nvGraphicFramePr>
          <p:cNvPr id="5" name="Diagram 4"/>
          <p:cNvGraphicFramePr/>
          <p:nvPr>
            <p:extLst>
              <p:ext uri="{D42A27DB-BD31-4B8C-83A1-F6EECF244321}">
                <p14:modId xmlns:p14="http://schemas.microsoft.com/office/powerpoint/2010/main" val="1107295109"/>
              </p:ext>
            </p:extLst>
          </p:nvPr>
        </p:nvGraphicFramePr>
        <p:xfrm>
          <a:off x="1043608" y="2564904"/>
          <a:ext cx="6768752" cy="3789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5920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482665711"/>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rgbClr val="7D6B71"/>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marL="361950" indent="-361950" fontAlgn="auto">
              <a:spcAft>
                <a:spcPts val="0"/>
              </a:spcAft>
              <a:buFont typeface="+mj-lt"/>
              <a:buAutoNum type="romanUcPeriod" startAt="6"/>
              <a:tabLst>
                <a:tab pos="266700" algn="l"/>
              </a:tabLst>
            </a:pP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877985"/>
          </a:xfrm>
          <a:prstGeom prst="rect">
            <a:avLst/>
          </a:prstGeom>
          <a:noFill/>
        </p:spPr>
        <p:txBody>
          <a:bodyPr wrap="square" rtlCol="0">
            <a:spAutoFit/>
          </a:bodyPr>
          <a:lstStyle/>
          <a:p>
            <a:pPr marL="285750" indent="-285750">
              <a:buFont typeface="Arial" panose="020B0604020202020204" pitchFamily="34" charset="0"/>
              <a:buChar char="•"/>
            </a:pPr>
            <a:r>
              <a:rPr lang="fr-LU" sz="1400" dirty="0">
                <a:solidFill>
                  <a:schemeClr val="bg1">
                    <a:lumMod val="50000"/>
                  </a:schemeClr>
                </a:solidFill>
              </a:rPr>
              <a:t>Choix de la condition de licéité appropriée (ex)</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Intérêts légitimes</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Besoins de santé et de sécurité des salariés</a:t>
            </a:r>
          </a:p>
          <a:p>
            <a:pPr marL="266700" lvl="1">
              <a:buClr>
                <a:srgbClr val="00B050"/>
              </a:buClr>
            </a:pPr>
            <a:endParaRPr lang="fr-LU" sz="1400" dirty="0">
              <a:solidFill>
                <a:schemeClr val="bg1">
                  <a:lumMod val="50000"/>
                </a:schemeClr>
              </a:solidFill>
            </a:endParaRPr>
          </a:p>
          <a:p>
            <a:pPr marL="266700" lvl="1" indent="-266700">
              <a:buFont typeface="Arial" panose="020B0604020202020204" pitchFamily="34" charset="0"/>
              <a:buChar char="•"/>
            </a:pPr>
            <a:r>
              <a:rPr lang="fr-LU" sz="1400" dirty="0">
                <a:solidFill>
                  <a:schemeClr val="bg1">
                    <a:lumMod val="50000"/>
                  </a:schemeClr>
                </a:solidFill>
              </a:rPr>
              <a:t>Définition de la/des finalité(s) de la vidéosurveillance</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Assurer la sécurité des biens (bâtiments, installations, marchandises, matériel, etc.), du personnel et des clients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Eviter les accidents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Repérer l’origine d’un incident</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Identifier les auteurs de vols et dégradations</a:t>
            </a:r>
            <a:r>
              <a:rPr lang="fr-FR" sz="1400" dirty="0"/>
              <a:t>, etc.</a:t>
            </a:r>
          </a:p>
          <a:p>
            <a:pPr marL="266700" lvl="1">
              <a:buClr>
                <a:srgbClr val="00B050"/>
              </a:buClr>
            </a:pPr>
            <a:endParaRPr lang="fr-FR" sz="1400" dirty="0"/>
          </a:p>
          <a:p>
            <a:pPr marL="266700" lvl="1" indent="-266700">
              <a:buFont typeface="Arial" panose="020B0604020202020204" pitchFamily="34" charset="0"/>
              <a:buChar char="•"/>
            </a:pPr>
            <a:r>
              <a:rPr lang="fr-FR" sz="1400" dirty="0">
                <a:solidFill>
                  <a:schemeClr val="bg1">
                    <a:lumMod val="50000"/>
                  </a:schemeClr>
                </a:solidFill>
              </a:rPr>
              <a:t>Information individuelle des salariés concernés avant la mise en place de la vidéosurveillance</a:t>
            </a:r>
          </a:p>
          <a:p>
            <a:pPr marL="0" lvl="1"/>
            <a:endParaRPr lang="fr-FR" sz="1400" dirty="0">
              <a:solidFill>
                <a:schemeClr val="bg1">
                  <a:lumMod val="50000"/>
                </a:schemeClr>
              </a:solidFill>
            </a:endParaRPr>
          </a:p>
          <a:p>
            <a:pPr marL="266700" lvl="1" indent="-266700">
              <a:buFont typeface="Arial" panose="020B0604020202020204" pitchFamily="34" charset="0"/>
              <a:buChar char="•"/>
            </a:pPr>
            <a:r>
              <a:rPr lang="fr-FR" sz="1400" dirty="0">
                <a:solidFill>
                  <a:schemeClr val="bg1">
                    <a:lumMod val="50000"/>
                  </a:schemeClr>
                </a:solidFill>
              </a:rPr>
              <a:t>Information collective des représentants du personnel (codécision selon les cas) avant la mise en place de la vidéosurveillance</a:t>
            </a:r>
          </a:p>
          <a:p>
            <a:pPr marL="0" lvl="1"/>
            <a:endParaRPr lang="fr-FR" sz="1200" dirty="0">
              <a:solidFill>
                <a:schemeClr val="bg1">
                  <a:lumMod val="50000"/>
                </a:schemeClr>
              </a:solidFill>
            </a:endParaRPr>
          </a:p>
          <a:p>
            <a:pPr marL="0" lvl="1"/>
            <a:endParaRPr lang="fr-FR" sz="1200" dirty="0">
              <a:solidFill>
                <a:schemeClr val="bg1">
                  <a:lumMod val="50000"/>
                </a:schemeClr>
              </a:solidFill>
            </a:endParaRPr>
          </a:p>
          <a:p>
            <a:pPr marL="0" lvl="1"/>
            <a:endParaRPr lang="fr-FR" sz="1200" dirty="0">
              <a:solidFill>
                <a:schemeClr val="bg1">
                  <a:lumMod val="50000"/>
                </a:schemeClr>
              </a:solidFill>
            </a:endParaRPr>
          </a:p>
        </p:txBody>
      </p:sp>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2255387"/>
            <a:ext cx="1728193" cy="124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72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780928"/>
            <a:ext cx="8424936" cy="1066800"/>
          </a:xfrm>
        </p:spPr>
        <p:txBody>
          <a:bodyPr/>
          <a:lstStyle/>
          <a:p>
            <a:pPr marL="714375" indent="-714375" algn="just">
              <a:buFont typeface="+mj-lt"/>
              <a:buAutoNum type="romanUcPeriod"/>
            </a:pPr>
            <a:r>
              <a:rPr lang="fr-FR" sz="3400" b="1" dirty="0"/>
              <a:t>Introduction</a:t>
            </a:r>
            <a:endParaRPr lang="fr-FR" sz="3400" dirty="0"/>
          </a:p>
        </p:txBody>
      </p:sp>
    </p:spTree>
    <p:extLst>
      <p:ext uri="{BB962C8B-B14F-4D97-AF65-F5344CB8AC3E}">
        <p14:creationId xmlns:p14="http://schemas.microsoft.com/office/powerpoint/2010/main" val="1400205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220941989"/>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rgbClr val="7D6B71"/>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dans la mise en œuvre du système de vidéosurveillance: </a:t>
            </a:r>
            <a:endParaRPr lang="fr-FR" sz="1200" dirty="0">
              <a:solidFill>
                <a:schemeClr val="bg1">
                  <a:lumMod val="50000"/>
                </a:schemeClr>
              </a:solidFill>
            </a:endParaRPr>
          </a:p>
        </p:txBody>
      </p:sp>
      <p:sp>
        <p:nvSpPr>
          <p:cNvPr id="11" name="Content Placeholder 2"/>
          <p:cNvSpPr txBox="1">
            <a:spLocks/>
          </p:cNvSpPr>
          <p:nvPr/>
        </p:nvSpPr>
        <p:spPr>
          <a:xfrm>
            <a:off x="408858" y="2996952"/>
            <a:ext cx="3883495" cy="3168352"/>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Limiter le champ de vision des caméras à la seule surface nécessaire pour poursuivre la/les finalité(s) choisie(s). </a:t>
            </a:r>
          </a:p>
          <a:p>
            <a:pPr marL="542925"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Limiter le champs de vision des caméras à des zones autorisées, telles que les accès intérieurs, extérieurs, les parkings, les alentours des bâtiments, les locaux de stockages etc. </a:t>
            </a:r>
          </a:p>
          <a:p>
            <a:pPr marL="266700" lvl="1" indent="0" algn="just">
              <a:buClr>
                <a:srgbClr val="00B050"/>
              </a:buClr>
              <a:buSzPct val="100000"/>
              <a:buNone/>
            </a:pPr>
            <a:endParaRPr lang="fr-FR" sz="13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Ne conserver les images que pendant la durée nécessaire pour réaliser la/les finalité(s) choisie(s).</a:t>
            </a:r>
          </a:p>
        </p:txBody>
      </p:sp>
      <p:sp>
        <p:nvSpPr>
          <p:cNvPr id="12" name="Content Placeholder 2"/>
          <p:cNvSpPr txBox="1">
            <a:spLocks/>
          </p:cNvSpPr>
          <p:nvPr/>
        </p:nvSpPr>
        <p:spPr>
          <a:xfrm>
            <a:off x="4427984" y="2800672"/>
            <a:ext cx="4392488" cy="3940695"/>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filmer les employés sur leur poste de travail de manière continue et permanente.</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surveiller les prestations et les comportements des salariés en dehors des finalités choisies. </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cibler dans la mesure du possible un salarié en particulier. Si ce n’est pas possible, ne pas filmer le salarié de face.</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filmer les zones de pause ou de repos des employés, les toilettes, les vestiaires, les locaux syndicaux.</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enregistrer le son associé aux images.</a:t>
            </a:r>
            <a:endParaRPr lang="en-GB" sz="1400" dirty="0">
              <a:solidFill>
                <a:srgbClr val="434445"/>
              </a:solidFill>
            </a:endParaRPr>
          </a:p>
          <a:p>
            <a:pPr marL="542925" lvl="1" indent="-96838" algn="just">
              <a:spcAft>
                <a:spcPts val="300"/>
              </a:spcAft>
              <a:buClr>
                <a:srgbClr val="434445"/>
              </a:buClr>
              <a:buSzPct val="90000"/>
              <a:buFont typeface="Wingdings" panose="05000000000000000000" pitchFamily="2" charset="2"/>
              <a:buNone/>
              <a:tabLst>
                <a:tab pos="712788" algn="l"/>
              </a:tabLst>
            </a:pPr>
            <a:endParaRPr lang="fr-FR" sz="1200" dirty="0">
              <a:solidFill>
                <a:srgbClr val="434445"/>
              </a:solidFill>
              <a:cs typeface="Times New Roman"/>
            </a:endParaRPr>
          </a:p>
        </p:txBody>
      </p:sp>
    </p:spTree>
    <p:extLst>
      <p:ext uri="{BB962C8B-B14F-4D97-AF65-F5344CB8AC3E}">
        <p14:creationId xmlns:p14="http://schemas.microsoft.com/office/powerpoint/2010/main" val="58422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184281164"/>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tx2">
              <a:lumMod val="60000"/>
              <a:lumOff val="40000"/>
            </a:schemeClr>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46988"/>
          </a:xfrm>
          <a:prstGeom prst="rect">
            <a:avLst/>
          </a:prstGeom>
          <a:noFill/>
        </p:spPr>
        <p:txBody>
          <a:bodyPr wrap="square" rtlCol="0">
            <a:spAutoFit/>
          </a:bodyPr>
          <a:lstStyle/>
          <a:p>
            <a:pPr marL="285750" indent="-285750">
              <a:buFont typeface="Arial" panose="020B0604020202020204" pitchFamily="34" charset="0"/>
              <a:buChar char="•"/>
            </a:pPr>
            <a:r>
              <a:rPr lang="fr-LU" sz="1400" dirty="0">
                <a:solidFill>
                  <a:schemeClr val="bg1">
                    <a:lumMod val="50000"/>
                  </a:schemeClr>
                </a:solidFill>
              </a:rPr>
              <a:t>Choix de la condition de licéité appropriée (ex)</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Intérêts légitimes</a:t>
            </a:r>
          </a:p>
          <a:p>
            <a:pPr marL="266700" lvl="1">
              <a:buClr>
                <a:srgbClr val="00B050"/>
              </a:buClr>
            </a:pPr>
            <a:endParaRPr lang="fr-LU" sz="1400" dirty="0">
              <a:solidFill>
                <a:schemeClr val="bg1">
                  <a:lumMod val="50000"/>
                </a:schemeClr>
              </a:solidFill>
            </a:endParaRPr>
          </a:p>
          <a:p>
            <a:pPr marL="285750" lvl="1" indent="-285750">
              <a:buFont typeface="Arial" panose="020B0604020202020204" pitchFamily="34" charset="0"/>
              <a:buChar char="•"/>
            </a:pPr>
            <a:r>
              <a:rPr lang="fr-LU" sz="1400" dirty="0">
                <a:solidFill>
                  <a:schemeClr val="bg1">
                    <a:lumMod val="50000"/>
                  </a:schemeClr>
                </a:solidFill>
              </a:rPr>
              <a:t>Définition de la/des finalité(s) de la surveillance </a:t>
            </a:r>
            <a:r>
              <a:rPr lang="fr-FR" sz="1400" dirty="0">
                <a:solidFill>
                  <a:schemeClr val="bg1">
                    <a:lumMod val="50000"/>
                  </a:schemeClr>
                </a:solidFill>
              </a:rPr>
              <a:t>des outils informatiques</a:t>
            </a:r>
            <a:endParaRPr lang="fr-LU" sz="1400" dirty="0">
              <a:solidFill>
                <a:schemeClr val="bg1">
                  <a:lumMod val="50000"/>
                </a:schemeClr>
              </a:solidFill>
            </a:endParaRPr>
          </a:p>
          <a:p>
            <a:pPr marL="628650" lvl="1" indent="-361950">
              <a:buClr>
                <a:srgbClr val="00B050"/>
              </a:buClr>
              <a:buFont typeface="Wingdings" panose="05000000000000000000" pitchFamily="2" charset="2"/>
              <a:buChar char="ü"/>
            </a:pPr>
            <a:r>
              <a:rPr lang="fr-FR" sz="1400" dirty="0">
                <a:solidFill>
                  <a:schemeClr val="bg1">
                    <a:lumMod val="50000"/>
                  </a:schemeClr>
                </a:solidFill>
              </a:rPr>
              <a:t>Assurer la sécurité des réseaux qui pourraient subir des attaques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Eviter que des données confidentielles ne soient divulguées à des tiers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Limiter les risques d’abus d’une utilisation trop personnelle d’internet ou de la messagerie, etc.</a:t>
            </a:r>
          </a:p>
          <a:p>
            <a:pPr marL="266700" lvl="1">
              <a:buClr>
                <a:srgbClr val="00B050"/>
              </a:buClr>
            </a:pPr>
            <a:endParaRPr lang="fr-FR" sz="1400" dirty="0"/>
          </a:p>
          <a:p>
            <a:pPr marL="266700" lvl="1" indent="-266700">
              <a:buFont typeface="Arial" panose="020B0604020202020204" pitchFamily="34" charset="0"/>
              <a:buChar char="•"/>
            </a:pPr>
            <a:r>
              <a:rPr lang="fr-FR" sz="1400" dirty="0">
                <a:solidFill>
                  <a:schemeClr val="bg1">
                    <a:lumMod val="50000"/>
                  </a:schemeClr>
                </a:solidFill>
              </a:rPr>
              <a:t>Information individuelle des salariés concernés avant le contrôle des outils informatiques</a:t>
            </a:r>
          </a:p>
          <a:p>
            <a:pPr marL="0" lvl="1"/>
            <a:endParaRPr lang="fr-FR" sz="1400" dirty="0">
              <a:solidFill>
                <a:schemeClr val="bg1">
                  <a:lumMod val="50000"/>
                </a:schemeClr>
              </a:solidFill>
            </a:endParaRPr>
          </a:p>
          <a:p>
            <a:pPr marL="266700" lvl="1" indent="-266700" algn="just">
              <a:buFont typeface="Arial" panose="020B0604020202020204" pitchFamily="34" charset="0"/>
              <a:buChar char="•"/>
            </a:pPr>
            <a:r>
              <a:rPr lang="fr-FR" sz="1400" dirty="0">
                <a:solidFill>
                  <a:schemeClr val="bg1">
                    <a:lumMod val="50000"/>
                  </a:schemeClr>
                </a:solidFill>
              </a:rPr>
              <a:t>Information collective des représentants du personnel (codécision selon les cas) avant le contrôle des outils informatiques</a:t>
            </a:r>
          </a:p>
          <a:p>
            <a:pPr marL="0" lvl="1"/>
            <a:endParaRPr lang="fr-FR" sz="1200" dirty="0">
              <a:solidFill>
                <a:schemeClr val="bg1">
                  <a:lumMod val="50000"/>
                </a:schemeClr>
              </a:solidFill>
            </a:endParaRPr>
          </a:p>
          <a:p>
            <a:pPr marL="0" lvl="1"/>
            <a:endParaRPr lang="fr-FR" sz="1200" dirty="0">
              <a:solidFill>
                <a:schemeClr val="bg1">
                  <a:lumMod val="50000"/>
                </a:schemeClr>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9106" y="2255386"/>
            <a:ext cx="16033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23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2571988293"/>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tx2">
              <a:lumMod val="60000"/>
              <a:lumOff val="40000"/>
            </a:schemeClr>
          </a:solidFill>
        </p:spPr>
        <p:txBody>
          <a:bodyPr wrap="square">
            <a:spAutoFit/>
          </a:bodyPr>
          <a:lstStyle/>
          <a:p>
            <a:r>
              <a:rPr lang="fr-LU" sz="1600" b="1" dirty="0">
                <a:solidFill>
                  <a:srgbClr val="FFFFFF"/>
                </a:solidFill>
              </a:rPr>
              <a:t>Modalités : contrôle des emails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lors du contrôle des emails des salariés:</a:t>
            </a:r>
            <a:endParaRPr lang="fr-FR" sz="1200" dirty="0">
              <a:solidFill>
                <a:schemeClr val="bg1">
                  <a:lumMod val="50000"/>
                </a:schemeClr>
              </a:solidFill>
            </a:endParaRPr>
          </a:p>
        </p:txBody>
      </p:sp>
      <p:sp>
        <p:nvSpPr>
          <p:cNvPr id="11" name="Content Placeholder 2"/>
          <p:cNvSpPr txBox="1">
            <a:spLocks/>
          </p:cNvSpPr>
          <p:nvPr/>
        </p:nvSpPr>
        <p:spPr>
          <a:xfrm>
            <a:off x="408858" y="2800673"/>
            <a:ext cx="4165610" cy="3364631"/>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Contrôler conformément à la finalité choisie et au principe de proportionnalité.</a:t>
            </a:r>
          </a:p>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Possible de contrôler les emails professionnels (i.e., non identifiés comme privés) : contrôle global sans identification individuelle du salarié (données de trafic, de journalisation) &gt; si constat d’irrégularité, contrôle du contenu des emails.</a:t>
            </a:r>
          </a:p>
        </p:txBody>
      </p:sp>
      <p:sp>
        <p:nvSpPr>
          <p:cNvPr id="12" name="Content Placeholder 2"/>
          <p:cNvSpPr txBox="1">
            <a:spLocks/>
          </p:cNvSpPr>
          <p:nvPr/>
        </p:nvSpPr>
        <p:spPr>
          <a:xfrm>
            <a:off x="4427984" y="2800672"/>
            <a:ext cx="4392488" cy="3940695"/>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Ne pas contrôler les emails de manière permanente. (</a:t>
            </a:r>
            <a:r>
              <a:rPr lang="fr-FR" sz="1300" dirty="0"/>
              <a:t>«</a:t>
            </a:r>
            <a:r>
              <a:rPr lang="fr-FR" sz="1300" dirty="0">
                <a:solidFill>
                  <a:schemeClr val="bg1">
                    <a:lumMod val="50000"/>
                  </a:schemeClr>
                </a:solidFill>
              </a:rPr>
              <a:t> </a:t>
            </a:r>
            <a:r>
              <a:rPr lang="fr-FR" sz="1300" dirty="0" err="1">
                <a:solidFill>
                  <a:schemeClr val="bg1">
                    <a:lumMod val="50000"/>
                  </a:schemeClr>
                </a:solidFill>
              </a:rPr>
              <a:t>Keyloggers</a:t>
            </a:r>
            <a:r>
              <a:rPr lang="fr-FR" sz="1300" dirty="0">
                <a:solidFill>
                  <a:schemeClr val="bg1">
                    <a:lumMod val="50000"/>
                  </a:schemeClr>
                </a:solidFill>
              </a:rPr>
              <a:t> » permettant d’enregistrer à distance toutes les actions accomplies sur un ordinateur considérées par principe comme illicites sauf circonstances exceptionnelles liées à un fort impératif de sécurité.)</a:t>
            </a:r>
          </a:p>
          <a:p>
            <a:pPr marL="266700" lvl="1" indent="0" algn="just">
              <a:spcAft>
                <a:spcPts val="300"/>
              </a:spcAft>
              <a:buClr>
                <a:srgbClr val="434445"/>
              </a:buClr>
              <a:buSzPct val="90000"/>
              <a:buNone/>
              <a:tabLst>
                <a:tab pos="1619250" algn="l"/>
              </a:tabLst>
            </a:pPr>
            <a:endParaRPr lang="fr-FR" sz="13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Ne pas ouvrir les emails privés des salariés en raison du secret des correspondances, ce même si l’employeur a interdit une utilisation de l’outil informatique à des fins privées sous peine d’amende pénale (CA Lux, 7 avril 2011, n°35507 et 35651).</a:t>
            </a:r>
          </a:p>
          <a:p>
            <a:pPr marL="542925" lvl="1" indent="-96838" algn="just">
              <a:spcAft>
                <a:spcPts val="300"/>
              </a:spcAft>
              <a:buClr>
                <a:srgbClr val="434445"/>
              </a:buClr>
              <a:buSzPct val="90000"/>
              <a:buFont typeface="Wingdings" panose="05000000000000000000" pitchFamily="2" charset="2"/>
              <a:buNone/>
              <a:tabLst>
                <a:tab pos="712788" algn="l"/>
              </a:tabLst>
            </a:pPr>
            <a:endParaRPr lang="fr-FR" sz="1200" dirty="0">
              <a:solidFill>
                <a:srgbClr val="434445"/>
              </a:solidFill>
              <a:cs typeface="Times New Roman"/>
            </a:endParaRPr>
          </a:p>
        </p:txBody>
      </p:sp>
    </p:spTree>
    <p:extLst>
      <p:ext uri="{BB962C8B-B14F-4D97-AF65-F5344CB8AC3E}">
        <p14:creationId xmlns:p14="http://schemas.microsoft.com/office/powerpoint/2010/main" val="3970698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713392241"/>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tx2">
              <a:lumMod val="60000"/>
              <a:lumOff val="40000"/>
            </a:schemeClr>
          </a:solidFill>
        </p:spPr>
        <p:txBody>
          <a:bodyPr wrap="square">
            <a:spAutoFit/>
          </a:bodyPr>
          <a:lstStyle/>
          <a:p>
            <a:r>
              <a:rPr lang="fr-LU" sz="1600" b="1" dirty="0">
                <a:solidFill>
                  <a:srgbClr val="FFFFFF"/>
                </a:solidFill>
              </a:rPr>
              <a:t>Modalités : contrôle de l’utilisation d’internet</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lors du contrôle de l’utilisation d’internet par des salariés:</a:t>
            </a:r>
            <a:endParaRPr lang="fr-FR" sz="1200" dirty="0">
              <a:solidFill>
                <a:schemeClr val="bg1">
                  <a:lumMod val="50000"/>
                </a:schemeClr>
              </a:solidFill>
            </a:endParaRPr>
          </a:p>
        </p:txBody>
      </p:sp>
      <p:sp>
        <p:nvSpPr>
          <p:cNvPr id="11" name="Content Placeholder 2"/>
          <p:cNvSpPr txBox="1">
            <a:spLocks/>
          </p:cNvSpPr>
          <p:nvPr/>
        </p:nvSpPr>
        <p:spPr>
          <a:xfrm>
            <a:off x="408858" y="2800673"/>
            <a:ext cx="4165610" cy="3364631"/>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Contrôler conformément à la finalité choisie et au principe de proportionnalité.</a:t>
            </a:r>
          </a:p>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Contrôler conformément aux conditions et limites de l’utilisation d’internet à des fins privées fixées préalablement et communiquées aux salariés. </a:t>
            </a:r>
          </a:p>
          <a:p>
            <a:pPr marL="85725" lvl="1" indent="0" algn="just">
              <a:buClr>
                <a:srgbClr val="00B050"/>
              </a:buClr>
              <a:buSzPct val="100000"/>
              <a:buNone/>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Possible de contrôler sous certaines conditions:  contrôle global des sites consultés sur une période sans identification individuelle du salarié &gt; si constat d’irrégularité, contrôle individuel des sites consultés par le salarié concerné. </a:t>
            </a:r>
          </a:p>
          <a:p>
            <a:pPr marL="85725" lvl="1" indent="0" algn="just">
              <a:buClr>
                <a:srgbClr val="00B050"/>
              </a:buClr>
              <a:buSzPct val="100000"/>
              <a:buNone/>
            </a:pPr>
            <a:endParaRPr lang="fr-FR" sz="1300" dirty="0">
              <a:solidFill>
                <a:schemeClr val="bg1">
                  <a:lumMod val="50000"/>
                </a:schemeClr>
              </a:solidFill>
            </a:endParaRPr>
          </a:p>
        </p:txBody>
      </p:sp>
      <p:sp>
        <p:nvSpPr>
          <p:cNvPr id="12" name="Content Placeholder 2"/>
          <p:cNvSpPr txBox="1">
            <a:spLocks/>
          </p:cNvSpPr>
          <p:nvPr/>
        </p:nvSpPr>
        <p:spPr>
          <a:xfrm>
            <a:off x="4456881" y="2772867"/>
            <a:ext cx="4392488" cy="3940695"/>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Ne pas contrôler les sites consultés par un salarié de manière permanente. </a:t>
            </a:r>
          </a:p>
          <a:p>
            <a:pPr marL="266700" lvl="1" indent="0" algn="just">
              <a:spcAft>
                <a:spcPts val="300"/>
              </a:spcAft>
              <a:buClr>
                <a:srgbClr val="434445"/>
              </a:buClr>
              <a:buSzPct val="90000"/>
              <a:buNone/>
              <a:tabLst>
                <a:tab pos="1619250" algn="l"/>
              </a:tabLst>
            </a:pPr>
            <a:endParaRPr lang="fr-FR" sz="8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cs typeface="Times New Roman"/>
              </a:rPr>
              <a:t>Ne pas contrôler les sites consultés par un salarié sans l’en informer au préalable. </a:t>
            </a:r>
            <a:endParaRPr lang="fr-FR" sz="1200" dirty="0">
              <a:solidFill>
                <a:srgbClr val="434445"/>
              </a:solidFill>
              <a:cs typeface="Times New Roman"/>
            </a:endParaRPr>
          </a:p>
        </p:txBody>
      </p:sp>
    </p:spTree>
    <p:extLst>
      <p:ext uri="{BB962C8B-B14F-4D97-AF65-F5344CB8AC3E}">
        <p14:creationId xmlns:p14="http://schemas.microsoft.com/office/powerpoint/2010/main" val="518885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657313597"/>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2">
              <a:lumMod val="40000"/>
              <a:lumOff val="60000"/>
            </a:schemeClr>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6955750"/>
          </a:xfrm>
          <a:prstGeom prst="rect">
            <a:avLst/>
          </a:prstGeom>
          <a:noFill/>
        </p:spPr>
        <p:txBody>
          <a:bodyPr wrap="square" rtlCol="0">
            <a:spAutoFit/>
          </a:bodyPr>
          <a:lstStyle/>
          <a:p>
            <a:pPr marL="285750" indent="-285750">
              <a:buFont typeface="Arial" panose="020B0604020202020204" pitchFamily="34" charset="0"/>
              <a:buChar char="•"/>
            </a:pPr>
            <a:r>
              <a:rPr lang="fr-LU" sz="1400" dirty="0">
                <a:solidFill>
                  <a:schemeClr val="bg1">
                    <a:lumMod val="50000"/>
                  </a:schemeClr>
                </a:solidFill>
              </a:rPr>
              <a:t>Choix de la condition de licéité appropriée (ex)</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Intérêts légitimes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Organisation de travail selon l’horaire mobile (pour le contrôle des horaires)</a:t>
            </a:r>
            <a:endParaRPr lang="fr-LU" sz="1400" dirty="0">
              <a:solidFill>
                <a:schemeClr val="bg1">
                  <a:lumMod val="50000"/>
                </a:schemeClr>
              </a:solidFill>
            </a:endParaRPr>
          </a:p>
          <a:p>
            <a:pPr marL="266700" lvl="1">
              <a:buClr>
                <a:srgbClr val="00B050"/>
              </a:buClr>
            </a:pPr>
            <a:endParaRPr lang="fr-LU" sz="1400" dirty="0">
              <a:solidFill>
                <a:schemeClr val="bg1">
                  <a:lumMod val="50000"/>
                </a:schemeClr>
              </a:solidFill>
            </a:endParaRPr>
          </a:p>
          <a:p>
            <a:pPr marL="285750" lvl="1" indent="-285750">
              <a:buFont typeface="Arial" panose="020B0604020202020204" pitchFamily="34" charset="0"/>
              <a:buChar char="•"/>
            </a:pPr>
            <a:r>
              <a:rPr lang="fr-LU" sz="1400" dirty="0">
                <a:solidFill>
                  <a:schemeClr val="bg1">
                    <a:lumMod val="50000"/>
                  </a:schemeClr>
                </a:solidFill>
              </a:rPr>
              <a:t>Définition de la/des finalité(s) du contrôle des accès et des horaires des salariés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Contrôler les entrées et sorties des bâtiments de l’employeur (pour le contrôle des accès)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Vérifier les heures d’arrivée et de départ sur le lieu de travail (pour le contrôle des horaires)</a:t>
            </a:r>
          </a:p>
          <a:p>
            <a:pPr marL="628650" lvl="1" indent="-361950">
              <a:buClr>
                <a:srgbClr val="00B050"/>
              </a:buClr>
              <a:buFont typeface="Wingdings" panose="05000000000000000000" pitchFamily="2" charset="2"/>
              <a:buChar char="ü"/>
            </a:pPr>
            <a:endParaRPr lang="fr-FR" sz="1400" dirty="0"/>
          </a:p>
          <a:p>
            <a:pPr marL="266700" lvl="1" indent="-266700">
              <a:buFont typeface="Arial" panose="020B0604020202020204" pitchFamily="34" charset="0"/>
              <a:buChar char="•"/>
            </a:pPr>
            <a:r>
              <a:rPr lang="fr-FR" sz="1400" dirty="0">
                <a:solidFill>
                  <a:schemeClr val="bg1">
                    <a:lumMod val="50000"/>
                  </a:schemeClr>
                </a:solidFill>
              </a:rPr>
              <a:t>Information individuelle des salariés concernés avant le contrôle de leurs accès (badge, carte, code) et de leurs horaires de travail</a:t>
            </a:r>
          </a:p>
          <a:p>
            <a:pPr marL="0" lvl="1"/>
            <a:endParaRPr lang="fr-FR" sz="1400" dirty="0">
              <a:solidFill>
                <a:schemeClr val="bg1">
                  <a:lumMod val="50000"/>
                </a:schemeClr>
              </a:solidFill>
            </a:endParaRPr>
          </a:p>
          <a:p>
            <a:pPr marL="266700" lvl="1" indent="-266700" algn="just">
              <a:buFont typeface="Arial" panose="020B0604020202020204" pitchFamily="34" charset="0"/>
              <a:buChar char="•"/>
            </a:pPr>
            <a:r>
              <a:rPr lang="fr-FR" sz="1400" dirty="0">
                <a:solidFill>
                  <a:schemeClr val="bg1">
                    <a:lumMod val="50000"/>
                  </a:schemeClr>
                </a:solidFill>
              </a:rPr>
              <a:t>Information collective des représentants du personnel (codécision selon les cas) avant le contrôle des accès (badge, carte, code) et des horaires de travail des salariés</a:t>
            </a:r>
          </a:p>
          <a:p>
            <a:pPr marL="0" lvl="1"/>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266700" lvl="1" indent="-266700">
              <a:buFont typeface="Arial" panose="020B0604020202020204" pitchFamily="34" charset="0"/>
              <a:buChar char="•"/>
            </a:pPr>
            <a:endParaRPr lang="fr-FR" sz="1400" dirty="0">
              <a:solidFill>
                <a:schemeClr val="bg1">
                  <a:lumMod val="50000"/>
                </a:schemeClr>
              </a:solidFill>
            </a:endParaRPr>
          </a:p>
          <a:p>
            <a:pPr marL="0" lvl="1"/>
            <a:endParaRPr lang="fr-FR" sz="1200" dirty="0">
              <a:solidFill>
                <a:schemeClr val="bg1">
                  <a:lumMod val="50000"/>
                </a:schemeClr>
              </a:solidFill>
            </a:endParaRPr>
          </a:p>
        </p:txBody>
      </p:sp>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3628" y="2255386"/>
            <a:ext cx="1628853" cy="133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035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402415815"/>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2">
              <a:lumMod val="40000"/>
              <a:lumOff val="60000"/>
            </a:schemeClr>
          </a:solidFill>
        </p:spPr>
        <p:txBody>
          <a:bodyPr wrap="square">
            <a:spAutoFit/>
          </a:bodyPr>
          <a:lstStyle/>
          <a:p>
            <a:r>
              <a:rPr lang="fr-LU" sz="1600" b="1" dirty="0">
                <a:solidFill>
                  <a:srgbClr val="FFFFFF"/>
                </a:solidFill>
              </a:rPr>
              <a:t>Modalités </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lors du contrôle des accès et des horaires de travail des salariés: </a:t>
            </a:r>
            <a:endParaRPr lang="fr-FR" sz="1200" dirty="0">
              <a:solidFill>
                <a:schemeClr val="bg1">
                  <a:lumMod val="50000"/>
                </a:schemeClr>
              </a:solidFill>
            </a:endParaRPr>
          </a:p>
        </p:txBody>
      </p:sp>
      <p:sp>
        <p:nvSpPr>
          <p:cNvPr id="11" name="Content Placeholder 2"/>
          <p:cNvSpPr txBox="1">
            <a:spLocks/>
          </p:cNvSpPr>
          <p:nvPr/>
        </p:nvSpPr>
        <p:spPr>
          <a:xfrm>
            <a:off x="408858" y="2800673"/>
            <a:ext cx="4165610" cy="3364631"/>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Contrôler conformément à la finalité choisie et au principe de proportionnalité.</a:t>
            </a:r>
          </a:p>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361950"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Privilégier le contrôle d’accès sans biométrie, dès lors qu’un système de badge est suffisant ou que les locaux ne sont pas particulièrement sensibles.</a:t>
            </a:r>
          </a:p>
          <a:p>
            <a:pPr marL="361950"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85725" lvl="1" indent="0" algn="just">
              <a:buClr>
                <a:srgbClr val="00B050"/>
              </a:buClr>
              <a:buSzPct val="100000"/>
              <a:buNone/>
            </a:pPr>
            <a:endParaRPr lang="fr-FR" sz="1300" dirty="0">
              <a:solidFill>
                <a:schemeClr val="bg1">
                  <a:lumMod val="50000"/>
                </a:schemeClr>
              </a:solidFill>
            </a:endParaRPr>
          </a:p>
        </p:txBody>
      </p:sp>
      <p:sp>
        <p:nvSpPr>
          <p:cNvPr id="12" name="Content Placeholder 2"/>
          <p:cNvSpPr txBox="1">
            <a:spLocks/>
          </p:cNvSpPr>
          <p:nvPr/>
        </p:nvSpPr>
        <p:spPr>
          <a:xfrm>
            <a:off x="4437831" y="2772098"/>
            <a:ext cx="4392488" cy="3940695"/>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Le système mis en place ne doit pas servir au contrôle des déplacements à l’intérieur des locaux. </a:t>
            </a:r>
          </a:p>
          <a:p>
            <a:pPr marL="266700" lvl="1" indent="0" algn="just">
              <a:spcAft>
                <a:spcPts val="300"/>
              </a:spcAft>
              <a:buClr>
                <a:srgbClr val="434445"/>
              </a:buClr>
              <a:buSzPct val="90000"/>
              <a:buNone/>
              <a:tabLst>
                <a:tab pos="1619250" algn="l"/>
              </a:tabLst>
            </a:pPr>
            <a:endParaRPr lang="fr-FR" sz="10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Le système mis en place ne doit pas entraver la liberté d’aller et venir des représentants du personnel dans l’exercice de leur mandat, ou être utilisé pour contrôler le respect de leurs heures de délégation.</a:t>
            </a:r>
          </a:p>
          <a:p>
            <a:pPr marL="266700" lvl="1" indent="0" algn="just">
              <a:spcAft>
                <a:spcPts val="300"/>
              </a:spcAft>
              <a:buClr>
                <a:srgbClr val="434445"/>
              </a:buClr>
              <a:buSzPct val="90000"/>
              <a:buNone/>
              <a:tabLst>
                <a:tab pos="1619250" algn="l"/>
              </a:tabLst>
            </a:pPr>
            <a:endParaRPr lang="fr-FR" sz="13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Eviter le contrôle d’accès avec biométrie (disproportionné pour le contrôle des horaires).</a:t>
            </a:r>
          </a:p>
          <a:p>
            <a:pPr marL="542925" lvl="1" indent="-276225" algn="just">
              <a:spcAft>
                <a:spcPts val="300"/>
              </a:spcAft>
              <a:buClr>
                <a:srgbClr val="434445"/>
              </a:buClr>
              <a:buSzPct val="90000"/>
              <a:buBlip>
                <a:blip r:embed="rId8"/>
              </a:buBlip>
              <a:tabLst>
                <a:tab pos="1619250" algn="l"/>
              </a:tabLst>
            </a:pPr>
            <a:endParaRPr lang="fr-FR" sz="13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endParaRPr lang="fr-FR" sz="13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endParaRPr lang="fr-FR" sz="1200" dirty="0">
              <a:solidFill>
                <a:srgbClr val="434445"/>
              </a:solidFill>
              <a:cs typeface="Times New Roman"/>
            </a:endParaRPr>
          </a:p>
        </p:txBody>
      </p:sp>
    </p:spTree>
    <p:extLst>
      <p:ext uri="{BB962C8B-B14F-4D97-AF65-F5344CB8AC3E}">
        <p14:creationId xmlns:p14="http://schemas.microsoft.com/office/powerpoint/2010/main" val="3815808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2751590121"/>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4">
              <a:lumMod val="60000"/>
              <a:lumOff val="40000"/>
            </a:schemeClr>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477875"/>
          </a:xfrm>
          <a:prstGeom prst="rect">
            <a:avLst/>
          </a:prstGeom>
          <a:noFill/>
        </p:spPr>
        <p:txBody>
          <a:bodyPr wrap="square" rtlCol="0">
            <a:spAutoFit/>
          </a:bodyPr>
          <a:lstStyle/>
          <a:p>
            <a:pPr marL="285750" indent="-285750">
              <a:buFont typeface="Arial" panose="020B0604020202020204" pitchFamily="34" charset="0"/>
              <a:buChar char="•"/>
            </a:pPr>
            <a:r>
              <a:rPr lang="fr-LU" sz="1400" dirty="0">
                <a:solidFill>
                  <a:schemeClr val="bg1">
                    <a:lumMod val="50000"/>
                  </a:schemeClr>
                </a:solidFill>
              </a:rPr>
              <a:t>Choix de la condition de licéité appropriée (ex)</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Besoins de sécurité et de santé des salariés</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Intérêts légitimes</a:t>
            </a:r>
          </a:p>
          <a:p>
            <a:pPr marL="266700" lvl="1">
              <a:buClr>
                <a:srgbClr val="00B050"/>
              </a:buClr>
            </a:pPr>
            <a:endParaRPr lang="fr-LU" sz="1400" dirty="0">
              <a:solidFill>
                <a:schemeClr val="bg1">
                  <a:lumMod val="50000"/>
                </a:schemeClr>
              </a:solidFill>
            </a:endParaRPr>
          </a:p>
          <a:p>
            <a:pPr marL="285750" lvl="1" indent="-285750">
              <a:buFont typeface="Arial" panose="020B0604020202020204" pitchFamily="34" charset="0"/>
              <a:buChar char="•"/>
            </a:pPr>
            <a:r>
              <a:rPr lang="fr-LU" sz="1400" dirty="0">
                <a:solidFill>
                  <a:schemeClr val="bg1">
                    <a:lumMod val="50000"/>
                  </a:schemeClr>
                </a:solidFill>
              </a:rPr>
              <a:t>Définition de la/des finalité(s) de la </a:t>
            </a:r>
            <a:r>
              <a:rPr lang="fr-FR" sz="1400" dirty="0">
                <a:solidFill>
                  <a:schemeClr val="bg1">
                    <a:lumMod val="50000"/>
                  </a:schemeClr>
                </a:solidFill>
              </a:rPr>
              <a:t>géolocalisation</a:t>
            </a:r>
          </a:p>
          <a:p>
            <a:pPr marL="628650" lvl="1" indent="-361950">
              <a:buClr>
                <a:srgbClr val="00B050"/>
              </a:buClr>
              <a:buFont typeface="Wingdings" panose="05000000000000000000" pitchFamily="2" charset="2"/>
              <a:buChar char="ü"/>
            </a:pPr>
            <a:r>
              <a:rPr lang="fr-FR" sz="1400" dirty="0"/>
              <a:t>Assurer la sécurité de l’employé, des marchandises ou des véhicules dont il a la charge</a:t>
            </a:r>
          </a:p>
          <a:p>
            <a:pPr marL="628650" lvl="1" indent="-361950">
              <a:buClr>
                <a:srgbClr val="00B050"/>
              </a:buClr>
              <a:buFont typeface="Wingdings" panose="05000000000000000000" pitchFamily="2" charset="2"/>
              <a:buChar char="ü"/>
            </a:pPr>
            <a:r>
              <a:rPr lang="fr-FR" sz="1400" dirty="0"/>
              <a:t>Optimisation du processus de travail par une meilleure allocation des moyens disponibles (ex: envoi du véhicule le plus proche du lieu d’intervention)</a:t>
            </a:r>
          </a:p>
          <a:p>
            <a:pPr marL="628650" lvl="1" indent="-361950">
              <a:buClr>
                <a:srgbClr val="00B050"/>
              </a:buClr>
              <a:buFont typeface="Wingdings" panose="05000000000000000000" pitchFamily="2" charset="2"/>
              <a:buChar char="ü"/>
            </a:pPr>
            <a:r>
              <a:rPr lang="fr-FR" sz="1400" dirty="0"/>
              <a:t>Contrôler le respect des règles d’utilisation du véhicule définies par l’employeur</a:t>
            </a:r>
          </a:p>
          <a:p>
            <a:pPr marL="266700" lvl="1">
              <a:buClr>
                <a:srgbClr val="00B050"/>
              </a:buClr>
            </a:pPr>
            <a:endParaRPr lang="fr-FR" sz="1400" dirty="0"/>
          </a:p>
          <a:p>
            <a:pPr marL="266700" lvl="1" indent="-266700">
              <a:buFont typeface="Arial" panose="020B0604020202020204" pitchFamily="34" charset="0"/>
              <a:buChar char="•"/>
            </a:pPr>
            <a:r>
              <a:rPr lang="fr-FR" sz="1400" dirty="0">
                <a:solidFill>
                  <a:schemeClr val="bg1">
                    <a:lumMod val="50000"/>
                  </a:schemeClr>
                </a:solidFill>
              </a:rPr>
              <a:t>Information individuelle des salariés concernés avant le contrôle de la géolocalisation</a:t>
            </a:r>
          </a:p>
          <a:p>
            <a:pPr marL="0" lvl="1"/>
            <a:endParaRPr lang="fr-FR" sz="1400" dirty="0">
              <a:solidFill>
                <a:schemeClr val="bg1">
                  <a:lumMod val="50000"/>
                </a:schemeClr>
              </a:solidFill>
            </a:endParaRPr>
          </a:p>
          <a:p>
            <a:pPr marL="266700" lvl="1" indent="-266700" algn="just">
              <a:buFont typeface="Arial" panose="020B0604020202020204" pitchFamily="34" charset="0"/>
              <a:buChar char="•"/>
            </a:pPr>
            <a:r>
              <a:rPr lang="fr-FR" sz="1400" dirty="0">
                <a:solidFill>
                  <a:schemeClr val="bg1">
                    <a:lumMod val="50000"/>
                  </a:schemeClr>
                </a:solidFill>
              </a:rPr>
              <a:t>Information collective des représentants du personnel (codécision selon les cas) avant le contrôle de la géolocalisation</a:t>
            </a:r>
          </a:p>
          <a:p>
            <a:pPr marL="0" lvl="1"/>
            <a:endParaRPr lang="fr-FR" sz="1200" dirty="0">
              <a:solidFill>
                <a:schemeClr val="bg1">
                  <a:lumMod val="50000"/>
                </a:schemeClr>
              </a:solidFill>
            </a:endParaRPr>
          </a:p>
          <a:p>
            <a:pPr marL="0" lvl="1"/>
            <a:endParaRPr lang="fr-FR" sz="1200" dirty="0">
              <a:solidFill>
                <a:schemeClr val="bg1">
                  <a:lumMod val="50000"/>
                </a:schemeClr>
              </a:solidFill>
            </a:endParaRPr>
          </a:p>
        </p:txBody>
      </p:sp>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6694" y="2261835"/>
            <a:ext cx="1445786" cy="13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52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427660079"/>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4">
              <a:lumMod val="60000"/>
              <a:lumOff val="40000"/>
            </a:schemeClr>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lors de la mise en place du système de géolocalisation</a:t>
            </a:r>
            <a:endParaRPr lang="fr-FR" sz="1200" dirty="0">
              <a:solidFill>
                <a:schemeClr val="bg1">
                  <a:lumMod val="50000"/>
                </a:schemeClr>
              </a:solidFill>
            </a:endParaRPr>
          </a:p>
        </p:txBody>
      </p:sp>
      <p:sp>
        <p:nvSpPr>
          <p:cNvPr id="11" name="Content Placeholder 2"/>
          <p:cNvSpPr txBox="1">
            <a:spLocks/>
          </p:cNvSpPr>
          <p:nvPr/>
        </p:nvSpPr>
        <p:spPr>
          <a:xfrm>
            <a:off x="408858" y="2996952"/>
            <a:ext cx="3883495" cy="3168352"/>
          </a:xfrm>
          <a:prstGeom prst="rect">
            <a:avLst/>
          </a:prstGeom>
        </p:spPr>
        <p:txBody>
          <a:bodyPr vert="horz">
            <a:normAutofit lnSpcReduction="10000"/>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Laisser au salarié la possibilité de désactiver la collecte ou la transmission de la localisation géographique en dehors du temps de travail. </a:t>
            </a:r>
          </a:p>
          <a:p>
            <a:pPr marL="542925" lvl="1" indent="-276225" algn="just">
              <a:buClr>
                <a:srgbClr val="00B050"/>
              </a:buClr>
              <a:buSzPct val="100000"/>
              <a:buFont typeface="Wingdings" panose="05000000000000000000" pitchFamily="2" charset="2"/>
              <a:buChar char="ü"/>
            </a:pPr>
            <a:endParaRPr lang="fr-FR" sz="13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Limiter l’accès aux informations du dispositif de géolocalisation au personnel habilité des services concernés, à l’employeur et au personnel habilité d’un client ou donneur d’ordre auprès duquel une prestation est justifiée. </a:t>
            </a:r>
          </a:p>
          <a:p>
            <a:pPr marL="266700" lvl="1" indent="0" algn="just">
              <a:buClr>
                <a:srgbClr val="00B050"/>
              </a:buClr>
              <a:buSzPct val="100000"/>
              <a:buNone/>
            </a:pPr>
            <a:endParaRPr lang="fr-FR" sz="13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Prévoir des mesures de sécurité afin d’éviter que des personnes non autorisées accèdent aux informations (ex: politique d’habilitation, sécurisation des échanges, étude de risques sur la sécurité des données…).</a:t>
            </a:r>
          </a:p>
        </p:txBody>
      </p:sp>
      <p:sp>
        <p:nvSpPr>
          <p:cNvPr id="12" name="Content Placeholder 2"/>
          <p:cNvSpPr txBox="1">
            <a:spLocks/>
          </p:cNvSpPr>
          <p:nvPr/>
        </p:nvSpPr>
        <p:spPr>
          <a:xfrm>
            <a:off x="4427984" y="2800672"/>
            <a:ext cx="4392488" cy="3940695"/>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contrôler la géolocalisation des salariés de manière permanente.</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surveiller les performances et/ou le comportement des salariés en dehors des finalités poursuivies. </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contrôler les salariés en dehors des heures de travail (possibilité pour le salarié de désactiver le dispositif).</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contrôler le respect des limitations de vitesse.</a:t>
            </a:r>
          </a:p>
          <a:p>
            <a:pPr marL="542925" lvl="1" indent="-276225" algn="just">
              <a:spcAft>
                <a:spcPts val="300"/>
              </a:spcAft>
              <a:buClr>
                <a:srgbClr val="434445"/>
              </a:buClr>
              <a:buSzPct val="90000"/>
              <a:buNone/>
              <a:tabLst>
                <a:tab pos="1619250" algn="l"/>
              </a:tabLst>
            </a:pPr>
            <a:endParaRPr lang="fr-FR" sz="14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400" dirty="0">
                <a:solidFill>
                  <a:schemeClr val="bg1">
                    <a:lumMod val="50000"/>
                  </a:schemeClr>
                </a:solidFill>
              </a:rPr>
              <a:t>Ne pas conserver les données de géolocalisation au-delà de deux mois.</a:t>
            </a:r>
            <a:endParaRPr lang="en-GB" sz="1400" dirty="0">
              <a:solidFill>
                <a:srgbClr val="434445"/>
              </a:solidFill>
            </a:endParaRPr>
          </a:p>
          <a:p>
            <a:pPr marL="542925" lvl="1" indent="-96838" algn="just">
              <a:spcAft>
                <a:spcPts val="300"/>
              </a:spcAft>
              <a:buClr>
                <a:srgbClr val="434445"/>
              </a:buClr>
              <a:buSzPct val="90000"/>
              <a:buFont typeface="Wingdings" panose="05000000000000000000" pitchFamily="2" charset="2"/>
              <a:buNone/>
              <a:tabLst>
                <a:tab pos="712788" algn="l"/>
              </a:tabLst>
            </a:pPr>
            <a:endParaRPr lang="fr-FR" sz="1200" dirty="0">
              <a:solidFill>
                <a:srgbClr val="434445"/>
              </a:solidFill>
              <a:cs typeface="Times New Roman"/>
            </a:endParaRPr>
          </a:p>
        </p:txBody>
      </p:sp>
    </p:spTree>
    <p:extLst>
      <p:ext uri="{BB962C8B-B14F-4D97-AF65-F5344CB8AC3E}">
        <p14:creationId xmlns:p14="http://schemas.microsoft.com/office/powerpoint/2010/main" val="2028971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426810701"/>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5"/>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293209"/>
          </a:xfrm>
          <a:prstGeom prst="rect">
            <a:avLst/>
          </a:prstGeom>
          <a:noFill/>
        </p:spPr>
        <p:txBody>
          <a:bodyPr wrap="square" rtlCol="0">
            <a:spAutoFit/>
          </a:bodyPr>
          <a:lstStyle/>
          <a:p>
            <a:pPr marL="285750" indent="-285750">
              <a:buFont typeface="Arial" panose="020B0604020202020204" pitchFamily="34" charset="0"/>
              <a:buChar char="•"/>
            </a:pPr>
            <a:r>
              <a:rPr lang="fr-LU" sz="1400" dirty="0">
                <a:solidFill>
                  <a:schemeClr val="bg1">
                    <a:lumMod val="50000"/>
                  </a:schemeClr>
                </a:solidFill>
              </a:rPr>
              <a:t>Choix de la condition de licéité appropriée (ex)</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Intérêts légitimes</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Exécution du contrat</a:t>
            </a:r>
          </a:p>
          <a:p>
            <a:pPr marL="266700" lvl="1">
              <a:buClr>
                <a:srgbClr val="00B050"/>
              </a:buClr>
            </a:pPr>
            <a:endParaRPr lang="fr-LU" sz="1400" dirty="0">
              <a:solidFill>
                <a:schemeClr val="bg1">
                  <a:lumMod val="50000"/>
                </a:schemeClr>
              </a:solidFill>
            </a:endParaRPr>
          </a:p>
          <a:p>
            <a:pPr marL="285750" lvl="1" indent="-285750">
              <a:buFont typeface="Arial" panose="020B0604020202020204" pitchFamily="34" charset="0"/>
              <a:buChar char="•"/>
            </a:pPr>
            <a:r>
              <a:rPr lang="fr-LU" sz="1400" dirty="0">
                <a:solidFill>
                  <a:schemeClr val="bg1">
                    <a:lumMod val="50000"/>
                  </a:schemeClr>
                </a:solidFill>
              </a:rPr>
              <a:t>Définition de la/des finalité(s) de l’écoute et de </a:t>
            </a:r>
            <a:r>
              <a:rPr lang="fr-FR" sz="1400" dirty="0">
                <a:solidFill>
                  <a:schemeClr val="bg1">
                    <a:lumMod val="50000"/>
                  </a:schemeClr>
                </a:solidFill>
              </a:rPr>
              <a:t>l’enregistrement des conversations téléphoniques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Formation et évaluation des salariés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Amélioration de la qualité du service</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Moyen de prouver des transactions commerciales ou des communications commerciales en cas de litige</a:t>
            </a:r>
          </a:p>
          <a:p>
            <a:pPr marL="266700" lvl="1">
              <a:buClr>
                <a:srgbClr val="00B050"/>
              </a:buClr>
            </a:pPr>
            <a:endParaRPr lang="fr-FR" sz="1400" dirty="0"/>
          </a:p>
          <a:p>
            <a:pPr marL="266700" lvl="1" indent="-266700" algn="just">
              <a:buFont typeface="Arial" panose="020B0604020202020204" pitchFamily="34" charset="0"/>
              <a:buChar char="•"/>
            </a:pPr>
            <a:r>
              <a:rPr lang="fr-FR" sz="1400" dirty="0">
                <a:solidFill>
                  <a:schemeClr val="bg1">
                    <a:lumMod val="50000"/>
                  </a:schemeClr>
                </a:solidFill>
              </a:rPr>
              <a:t>Information individuelle des salariés concernés avant l’écoute et l’enregistrement des conversations téléphoniques</a:t>
            </a:r>
          </a:p>
          <a:p>
            <a:pPr marL="0" lvl="1" algn="just"/>
            <a:endParaRPr lang="fr-FR" sz="1400" dirty="0">
              <a:solidFill>
                <a:schemeClr val="bg1">
                  <a:lumMod val="50000"/>
                </a:schemeClr>
              </a:solidFill>
            </a:endParaRPr>
          </a:p>
          <a:p>
            <a:pPr marL="266700" lvl="1" indent="-266700" algn="just">
              <a:buFont typeface="Arial" panose="020B0604020202020204" pitchFamily="34" charset="0"/>
              <a:buChar char="•"/>
            </a:pPr>
            <a:r>
              <a:rPr lang="fr-FR" sz="1400" dirty="0">
                <a:solidFill>
                  <a:schemeClr val="bg1">
                    <a:lumMod val="50000"/>
                  </a:schemeClr>
                </a:solidFill>
              </a:rPr>
              <a:t>Information collective des représentants du personnel (codécision selon les cas) avant l’écoute et l’enregistrement des conversations téléphoniques</a:t>
            </a:r>
            <a:endParaRPr lang="fr-FR" sz="1200" dirty="0">
              <a:solidFill>
                <a:schemeClr val="bg1">
                  <a:lumMod val="50000"/>
                </a:schemeClr>
              </a:solidFill>
            </a:endParaRPr>
          </a:p>
          <a:p>
            <a:pPr marL="0" lvl="1"/>
            <a:endParaRPr lang="fr-FR" sz="1200" dirty="0">
              <a:solidFill>
                <a:schemeClr val="bg1">
                  <a:lumMod val="50000"/>
                </a:schemeClr>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2227233"/>
            <a:ext cx="1512168" cy="120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44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540979975"/>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5"/>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lors de l’écoute et l’enregistrement des conversations téléphoniques</a:t>
            </a:r>
            <a:endParaRPr lang="fr-FR" sz="1200" dirty="0">
              <a:solidFill>
                <a:schemeClr val="bg1">
                  <a:lumMod val="50000"/>
                </a:schemeClr>
              </a:solidFill>
            </a:endParaRPr>
          </a:p>
        </p:txBody>
      </p:sp>
      <p:sp>
        <p:nvSpPr>
          <p:cNvPr id="11" name="Content Placeholder 2"/>
          <p:cNvSpPr txBox="1">
            <a:spLocks/>
          </p:cNvSpPr>
          <p:nvPr/>
        </p:nvSpPr>
        <p:spPr>
          <a:xfrm>
            <a:off x="408857" y="3022104"/>
            <a:ext cx="4019127" cy="3168352"/>
          </a:xfrm>
          <a:prstGeom prst="rect">
            <a:avLst/>
          </a:prstGeom>
        </p:spPr>
        <p:txBody>
          <a:bodyPr vert="horz">
            <a:no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Mettre à disposition des salariés et des correspondants externes une ligne téléphonique non surveillée pour les conversations privées/personnelles. </a:t>
            </a:r>
          </a:p>
          <a:p>
            <a:pPr marL="542925" lvl="1" indent="-276225" algn="just">
              <a:buClr>
                <a:srgbClr val="00B050"/>
              </a:buClr>
              <a:buSzPct val="100000"/>
              <a:buFont typeface="Wingdings" panose="05000000000000000000" pitchFamily="2" charset="2"/>
              <a:buChar char="ü"/>
            </a:pPr>
            <a:endParaRPr lang="fr-FR" sz="10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Informer les salariés ainsi que les correspondants tiers de la mise en place d’un système d’écoute et/ou d’enregistrement des conversations téléphoniques. </a:t>
            </a:r>
          </a:p>
          <a:p>
            <a:pPr marL="266700" lvl="1" indent="0" algn="just">
              <a:buClr>
                <a:srgbClr val="00B050"/>
              </a:buClr>
              <a:buSzPct val="100000"/>
              <a:buNone/>
            </a:pPr>
            <a:endParaRPr lang="fr-FR" sz="10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Limiter l’accès aux informations aux seuls services concernés par l’objectif poursuivi.</a:t>
            </a:r>
          </a:p>
          <a:p>
            <a:pPr marL="542925" lvl="1" indent="-276225" algn="just">
              <a:buClr>
                <a:srgbClr val="00B050"/>
              </a:buClr>
              <a:buSzPct val="100000"/>
              <a:buFont typeface="Wingdings" panose="05000000000000000000" pitchFamily="2" charset="2"/>
              <a:buChar char="ü"/>
            </a:pPr>
            <a:endParaRPr lang="fr-FR" sz="10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Mettre en place des habilitations pour les accès informatiques aux enregistrements, avec une traçabilité des actions effectuées.</a:t>
            </a:r>
          </a:p>
        </p:txBody>
      </p:sp>
      <p:sp>
        <p:nvSpPr>
          <p:cNvPr id="12" name="Content Placeholder 2"/>
          <p:cNvSpPr txBox="1">
            <a:spLocks/>
          </p:cNvSpPr>
          <p:nvPr/>
        </p:nvSpPr>
        <p:spPr>
          <a:xfrm>
            <a:off x="4427984" y="2800672"/>
            <a:ext cx="4392488" cy="3940695"/>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Interdiction de l’enregistrement systématique de tous les postes. Seuls les postes téléphoniques des départements déterminés à l’avance par l’employeur seront autorisés.</a:t>
            </a:r>
          </a:p>
          <a:p>
            <a:pPr marL="542925" lvl="1" indent="-276225" algn="just">
              <a:spcAft>
                <a:spcPts val="300"/>
              </a:spcAft>
              <a:buClr>
                <a:srgbClr val="434445"/>
              </a:buClr>
              <a:buSzPct val="90000"/>
              <a:buNone/>
              <a:tabLst>
                <a:tab pos="1619250" algn="l"/>
              </a:tabLst>
            </a:pPr>
            <a:endParaRPr lang="fr-FR" sz="8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Interdiction d’enregistrer les conversations privées. </a:t>
            </a:r>
          </a:p>
          <a:p>
            <a:pPr marL="542925" lvl="1" indent="-276225" algn="just">
              <a:spcAft>
                <a:spcPts val="300"/>
              </a:spcAft>
              <a:buClr>
                <a:srgbClr val="434445"/>
              </a:buClr>
              <a:buSzPct val="90000"/>
              <a:buNone/>
              <a:tabLst>
                <a:tab pos="1619250" algn="l"/>
              </a:tabLst>
            </a:pPr>
            <a:endParaRPr lang="fr-FR" sz="13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Interdiction d’utiliser l’enregistrement des conversations pour contrôler les performances professionnelles des salariés, les évaluer ou contrôler la qualité des conversations.</a:t>
            </a:r>
            <a:endParaRPr lang="en-GB" sz="1300" dirty="0">
              <a:solidFill>
                <a:srgbClr val="434445"/>
              </a:solidFill>
            </a:endParaRPr>
          </a:p>
          <a:p>
            <a:pPr marL="542925" lvl="1" indent="-96838" algn="just">
              <a:spcAft>
                <a:spcPts val="300"/>
              </a:spcAft>
              <a:buClr>
                <a:srgbClr val="434445"/>
              </a:buClr>
              <a:buSzPct val="90000"/>
              <a:buFont typeface="Wingdings" panose="05000000000000000000" pitchFamily="2" charset="2"/>
              <a:buNone/>
              <a:tabLst>
                <a:tab pos="712788" algn="l"/>
              </a:tabLst>
            </a:pPr>
            <a:endParaRPr lang="fr-FR" sz="1200" dirty="0">
              <a:solidFill>
                <a:srgbClr val="434445"/>
              </a:solidFill>
              <a:cs typeface="Times New Roman"/>
            </a:endParaRPr>
          </a:p>
        </p:txBody>
      </p:sp>
    </p:spTree>
    <p:extLst>
      <p:ext uri="{BB962C8B-B14F-4D97-AF65-F5344CB8AC3E}">
        <p14:creationId xmlns:p14="http://schemas.microsoft.com/office/powerpoint/2010/main" val="103851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060848"/>
            <a:ext cx="7776864" cy="3317831"/>
          </a:xfrm>
          <a:prstGeom prst="rect">
            <a:avLst/>
          </a:prstGeom>
          <a:noFill/>
        </p:spPr>
        <p:txBody>
          <a:bodyPr wrap="square" rtlCol="0">
            <a:spAutoFit/>
          </a:bodyPr>
          <a:lstStyle/>
          <a:p>
            <a:pPr marL="342900" indent="-342900" algn="just">
              <a:lnSpc>
                <a:spcPct val="115000"/>
              </a:lnSpc>
              <a:spcBef>
                <a:spcPts val="300"/>
              </a:spcBef>
              <a:spcAft>
                <a:spcPts val="0"/>
              </a:spcAft>
              <a:buClr>
                <a:srgbClr val="424344"/>
              </a:buClr>
              <a:buSzPct val="75000"/>
              <a:buFont typeface="Arial" panose="020B0604020202020204" pitchFamily="34" charset="0"/>
              <a:buChar char="•"/>
              <a:tabLst>
                <a:tab pos="7537450" algn="l"/>
              </a:tabLst>
            </a:pPr>
            <a:r>
              <a:rPr lang="fr-LU" sz="1600" dirty="0">
                <a:solidFill>
                  <a:srgbClr val="424344"/>
                </a:solidFill>
                <a:latin typeface="+mn-lt"/>
                <a:cs typeface="+mn-cs"/>
              </a:rPr>
              <a:t>Essor rapide des nouvelles technologies qui impacte nécessairement le milieu professionnel</a:t>
            </a:r>
          </a:p>
          <a:p>
            <a:pPr marL="266700" indent="-266700" algn="just">
              <a:lnSpc>
                <a:spcPct val="115000"/>
              </a:lnSpc>
              <a:spcBef>
                <a:spcPts val="300"/>
              </a:spcBef>
              <a:spcAft>
                <a:spcPts val="0"/>
              </a:spcAft>
              <a:buClr>
                <a:srgbClr val="424344"/>
              </a:buClr>
              <a:buSzPct val="75000"/>
              <a:buFont typeface="+mj-lt"/>
              <a:buAutoNum type="romanUcPeriod"/>
              <a:tabLst>
                <a:tab pos="7537450" algn="l"/>
              </a:tabLst>
            </a:pPr>
            <a:endParaRPr lang="en-GB" sz="1600" dirty="0">
              <a:solidFill>
                <a:srgbClr val="424344"/>
              </a:solidFill>
              <a:latin typeface="+mn-lt"/>
              <a:cs typeface="+mn-cs"/>
            </a:endParaRPr>
          </a:p>
          <a:p>
            <a:pPr marL="285750" indent="-285750" algn="just">
              <a:lnSpc>
                <a:spcPct val="115000"/>
              </a:lnSpc>
              <a:spcBef>
                <a:spcPts val="300"/>
              </a:spcBef>
              <a:spcAft>
                <a:spcPts val="0"/>
              </a:spcAft>
              <a:buClr>
                <a:srgbClr val="424344"/>
              </a:buClr>
              <a:buSzPct val="75000"/>
              <a:buFont typeface="Arial" panose="020B0604020202020204" pitchFamily="34" charset="0"/>
              <a:buChar char="•"/>
              <a:tabLst>
                <a:tab pos="7537450" algn="l"/>
              </a:tabLst>
            </a:pPr>
            <a:r>
              <a:rPr lang="fr-LU" sz="1600" dirty="0">
                <a:solidFill>
                  <a:srgbClr val="424344"/>
                </a:solidFill>
                <a:latin typeface="+mn-lt"/>
                <a:cs typeface="+mn-cs"/>
              </a:rPr>
              <a:t>Multiplication des modalités de contrôle de l’activité des salariés (vidéosurveillance, </a:t>
            </a:r>
            <a:r>
              <a:rPr lang="fr-LU" sz="1600" dirty="0" err="1">
                <a:solidFill>
                  <a:srgbClr val="424344"/>
                </a:solidFill>
                <a:latin typeface="+mn-lt"/>
                <a:cs typeface="+mn-cs"/>
              </a:rPr>
              <a:t>cybersurveillance</a:t>
            </a:r>
            <a:r>
              <a:rPr lang="fr-LU" sz="1600" dirty="0">
                <a:solidFill>
                  <a:srgbClr val="424344"/>
                </a:solidFill>
                <a:latin typeface="+mn-lt"/>
                <a:cs typeface="+mn-cs"/>
              </a:rPr>
              <a:t>, géolocalisation, biométrie)</a:t>
            </a:r>
          </a:p>
          <a:p>
            <a:pPr marL="285750" indent="-285750" algn="just">
              <a:lnSpc>
                <a:spcPct val="115000"/>
              </a:lnSpc>
              <a:spcBef>
                <a:spcPts val="300"/>
              </a:spcBef>
              <a:spcAft>
                <a:spcPts val="0"/>
              </a:spcAft>
              <a:buClr>
                <a:srgbClr val="424344"/>
              </a:buClr>
              <a:buSzPct val="75000"/>
              <a:buFont typeface="Arial" panose="020B0604020202020204" pitchFamily="34" charset="0"/>
              <a:buChar char="•"/>
              <a:tabLst>
                <a:tab pos="7537450" algn="l"/>
              </a:tabLst>
            </a:pPr>
            <a:endParaRPr lang="fr-LU" sz="1600" dirty="0">
              <a:solidFill>
                <a:srgbClr val="424344"/>
              </a:solidFill>
              <a:latin typeface="+mn-lt"/>
              <a:cs typeface="+mn-cs"/>
            </a:endParaRPr>
          </a:p>
          <a:p>
            <a:pPr marL="285750" indent="-285750" algn="just">
              <a:lnSpc>
                <a:spcPct val="115000"/>
              </a:lnSpc>
              <a:spcBef>
                <a:spcPts val="300"/>
              </a:spcBef>
              <a:spcAft>
                <a:spcPts val="0"/>
              </a:spcAft>
              <a:buClr>
                <a:srgbClr val="424344"/>
              </a:buClr>
              <a:buSzPct val="75000"/>
              <a:buFont typeface="Arial" panose="020B0604020202020204" pitchFamily="34" charset="0"/>
              <a:buChar char="•"/>
              <a:tabLst>
                <a:tab pos="7537450" algn="l"/>
              </a:tabLst>
            </a:pPr>
            <a:r>
              <a:rPr lang="fr-LU" sz="1600" dirty="0">
                <a:solidFill>
                  <a:srgbClr val="424344"/>
                </a:solidFill>
                <a:latin typeface="+mn-lt"/>
                <a:cs typeface="+mn-cs"/>
              </a:rPr>
              <a:t>Enjeu actuel: concilier les intérêts de l’employeur visant à assurer le bon fonctionnement de son entreprise et ceux du salarié  qui a droit au respect de sa vie privée sur son lieu de travail.</a:t>
            </a:r>
          </a:p>
          <a:p>
            <a:pPr marL="285750" indent="-285750" algn="just">
              <a:buFont typeface="Arial" panose="020B0604020202020204" pitchFamily="34" charset="0"/>
              <a:buChar char="•"/>
            </a:pPr>
            <a:endParaRPr lang="fr-LU" sz="1600" dirty="0"/>
          </a:p>
          <a:p>
            <a:pPr marL="285750" indent="-285750">
              <a:buFont typeface="Arial" panose="020B0604020202020204" pitchFamily="34" charset="0"/>
              <a:buChar char="•"/>
            </a:pPr>
            <a:endParaRPr lang="fr-LU" dirty="0"/>
          </a:p>
        </p:txBody>
      </p:sp>
      <p:sp>
        <p:nvSpPr>
          <p:cNvPr id="4" name="Title 1"/>
          <p:cNvSpPr txBox="1">
            <a:spLocks/>
          </p:cNvSpPr>
          <p:nvPr/>
        </p:nvSpPr>
        <p:spPr>
          <a:xfrm>
            <a:off x="153453"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fr-LU" sz="2000" b="1" dirty="0">
                <a:solidFill>
                  <a:srgbClr val="7995A3"/>
                </a:solidFill>
                <a:ea typeface="ＭＳ Ｐゴシック" pitchFamily="-65" charset="-128"/>
                <a:cs typeface="Arial" charset="0"/>
              </a:rPr>
              <a:t>I. 	Introduction </a:t>
            </a:r>
            <a:endParaRPr lang="en-GB" sz="2000" b="1" dirty="0">
              <a:solidFill>
                <a:srgbClr val="7995A3"/>
              </a:solidFill>
              <a:ea typeface="ＭＳ Ｐゴシック" pitchFamily="-65" charset="-128"/>
              <a:cs typeface="Arial" charset="0"/>
            </a:endParaRPr>
          </a:p>
        </p:txBody>
      </p:sp>
    </p:spTree>
    <p:extLst>
      <p:ext uri="{BB962C8B-B14F-4D97-AF65-F5344CB8AC3E}">
        <p14:creationId xmlns:p14="http://schemas.microsoft.com/office/powerpoint/2010/main" val="942125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641140482"/>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5">
              <a:lumMod val="50000"/>
            </a:schemeClr>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939540"/>
          </a:xfrm>
          <a:prstGeom prst="rect">
            <a:avLst/>
          </a:prstGeom>
          <a:noFill/>
        </p:spPr>
        <p:txBody>
          <a:bodyPr wrap="square" rtlCol="0">
            <a:spAutoFit/>
          </a:bodyPr>
          <a:lstStyle/>
          <a:p>
            <a:pPr marL="285750" indent="-285750">
              <a:buFont typeface="Arial" panose="020B0604020202020204" pitchFamily="34" charset="0"/>
              <a:buChar char="•"/>
            </a:pPr>
            <a:r>
              <a:rPr lang="fr-LU" sz="1400" dirty="0">
                <a:solidFill>
                  <a:schemeClr val="bg1">
                    <a:lumMod val="50000"/>
                  </a:schemeClr>
                </a:solidFill>
              </a:rPr>
              <a:t>Rappel de la définition: </a:t>
            </a:r>
          </a:p>
          <a:p>
            <a:pPr marL="628650" indent="-361950" algn="just">
              <a:buClr>
                <a:srgbClr val="00B050"/>
              </a:buClr>
              <a:buFont typeface="Wingdings" panose="05000000000000000000" pitchFamily="2" charset="2"/>
              <a:buChar char="ü"/>
            </a:pPr>
            <a:r>
              <a:rPr lang="fr-LU" sz="1400" dirty="0">
                <a:solidFill>
                  <a:schemeClr val="bg1">
                    <a:lumMod val="50000"/>
                  </a:schemeClr>
                </a:solidFill>
              </a:rPr>
              <a:t>La biométrie regroupe l’ensemble des techniques informatiques permettant d’identifier un individu à partir de ses caractéristiques physiques, biologiques et comportementales (ex: empruntes digitales, iris, voix).</a:t>
            </a:r>
          </a:p>
          <a:p>
            <a:pPr marL="628650"/>
            <a:endParaRPr lang="fr-LU" sz="1400" i="1" dirty="0">
              <a:solidFill>
                <a:schemeClr val="bg1">
                  <a:lumMod val="50000"/>
                </a:schemeClr>
              </a:solidFill>
            </a:endParaRPr>
          </a:p>
          <a:p>
            <a:pPr marL="285750" indent="-285750">
              <a:buFont typeface="Arial" panose="020B0604020202020204" pitchFamily="34" charset="0"/>
              <a:buChar char="•"/>
            </a:pPr>
            <a:r>
              <a:rPr lang="fr-LU" sz="1400" dirty="0">
                <a:solidFill>
                  <a:schemeClr val="bg1">
                    <a:lumMod val="50000"/>
                  </a:schemeClr>
                </a:solidFill>
              </a:rPr>
              <a:t>Choix de la condition de licéité appropriée (ex)</a:t>
            </a:r>
          </a:p>
          <a:p>
            <a:pPr marL="628650" lvl="1" indent="-361950">
              <a:buClr>
                <a:srgbClr val="00B050"/>
              </a:buClr>
              <a:buFont typeface="Wingdings" panose="05000000000000000000" pitchFamily="2" charset="2"/>
              <a:buChar char="ü"/>
            </a:pPr>
            <a:r>
              <a:rPr lang="fr-LU" sz="1400" dirty="0">
                <a:solidFill>
                  <a:schemeClr val="bg1">
                    <a:lumMod val="50000"/>
                  </a:schemeClr>
                </a:solidFill>
              </a:rPr>
              <a:t>Intérêts légitimes</a:t>
            </a:r>
          </a:p>
          <a:p>
            <a:pPr marL="266700" lvl="1">
              <a:buClr>
                <a:srgbClr val="00B050"/>
              </a:buClr>
            </a:pPr>
            <a:endParaRPr lang="fr-LU" sz="1400" dirty="0">
              <a:solidFill>
                <a:schemeClr val="bg1">
                  <a:lumMod val="50000"/>
                </a:schemeClr>
              </a:solidFill>
            </a:endParaRPr>
          </a:p>
          <a:p>
            <a:pPr marL="285750" lvl="1" indent="-285750">
              <a:buFont typeface="Arial" panose="020B0604020202020204" pitchFamily="34" charset="0"/>
              <a:buChar char="•"/>
            </a:pPr>
            <a:r>
              <a:rPr lang="fr-LU" sz="1400" dirty="0">
                <a:solidFill>
                  <a:schemeClr val="bg1">
                    <a:lumMod val="50000"/>
                  </a:schemeClr>
                </a:solidFill>
              </a:rPr>
              <a:t>Définition de la/des finalité(s) </a:t>
            </a:r>
            <a:r>
              <a:rPr lang="lb-LU" sz="1400" dirty="0">
                <a:solidFill>
                  <a:schemeClr val="bg1">
                    <a:lumMod val="50000"/>
                  </a:schemeClr>
                </a:solidFill>
              </a:rPr>
              <a:t>de la </a:t>
            </a:r>
            <a:r>
              <a:rPr lang="lb-LU" sz="1400" dirty="0" err="1">
                <a:solidFill>
                  <a:schemeClr val="bg1">
                    <a:lumMod val="50000"/>
                  </a:schemeClr>
                </a:solidFill>
              </a:rPr>
              <a:t>mise</a:t>
            </a:r>
            <a:r>
              <a:rPr lang="lb-LU" sz="1400" dirty="0">
                <a:solidFill>
                  <a:schemeClr val="bg1">
                    <a:lumMod val="50000"/>
                  </a:schemeClr>
                </a:solidFill>
              </a:rPr>
              <a:t> en </a:t>
            </a:r>
            <a:r>
              <a:rPr lang="lb-LU" sz="1400" dirty="0" err="1">
                <a:solidFill>
                  <a:schemeClr val="bg1">
                    <a:lumMod val="50000"/>
                  </a:schemeClr>
                </a:solidFill>
              </a:rPr>
              <a:t>place</a:t>
            </a:r>
            <a:r>
              <a:rPr lang="lb-LU" sz="1400" dirty="0">
                <a:solidFill>
                  <a:schemeClr val="bg1">
                    <a:lumMod val="50000"/>
                  </a:schemeClr>
                </a:solidFill>
              </a:rPr>
              <a:t> du </a:t>
            </a:r>
            <a:r>
              <a:rPr lang="lb-LU" sz="1400" dirty="0" err="1">
                <a:solidFill>
                  <a:schemeClr val="bg1">
                    <a:lumMod val="50000"/>
                  </a:schemeClr>
                </a:solidFill>
              </a:rPr>
              <a:t>système</a:t>
            </a:r>
            <a:r>
              <a:rPr lang="lb-LU" sz="1400" dirty="0">
                <a:solidFill>
                  <a:schemeClr val="bg1">
                    <a:lumMod val="50000"/>
                  </a:schemeClr>
                </a:solidFill>
              </a:rPr>
              <a:t> de </a:t>
            </a:r>
            <a:r>
              <a:rPr lang="lb-LU" sz="1400" dirty="0" err="1">
                <a:solidFill>
                  <a:schemeClr val="bg1">
                    <a:lumMod val="50000"/>
                  </a:schemeClr>
                </a:solidFill>
              </a:rPr>
              <a:t>biométrie</a:t>
            </a:r>
            <a:endParaRPr lang="fr-FR" sz="1400" dirty="0">
              <a:solidFill>
                <a:schemeClr val="bg1">
                  <a:lumMod val="50000"/>
                </a:schemeClr>
              </a:solidFill>
            </a:endParaRPr>
          </a:p>
          <a:p>
            <a:pPr marL="628650" lvl="1" indent="-361950">
              <a:buClr>
                <a:srgbClr val="00B050"/>
              </a:buClr>
              <a:buFont typeface="Wingdings" panose="05000000000000000000" pitchFamily="2" charset="2"/>
              <a:buChar char="ü"/>
            </a:pPr>
            <a:r>
              <a:rPr lang="fr-FR" sz="1400" dirty="0">
                <a:solidFill>
                  <a:schemeClr val="bg1">
                    <a:lumMod val="50000"/>
                  </a:schemeClr>
                </a:solidFill>
              </a:rPr>
              <a:t>Sécurisation de l’entrée dans les bâtiments</a:t>
            </a:r>
          </a:p>
          <a:p>
            <a:pPr marL="628650" lvl="1" indent="-361950">
              <a:buClr>
                <a:srgbClr val="00B050"/>
              </a:buClr>
              <a:buFont typeface="Wingdings" panose="05000000000000000000" pitchFamily="2" charset="2"/>
              <a:buChar char="ü"/>
            </a:pPr>
            <a:r>
              <a:rPr lang="fr-FR" sz="1400" dirty="0">
                <a:solidFill>
                  <a:schemeClr val="bg1">
                    <a:lumMod val="50000"/>
                  </a:schemeClr>
                </a:solidFill>
              </a:rPr>
              <a:t>Sécurisation des locaux faisant l’objet d’une restriction de circulation</a:t>
            </a:r>
          </a:p>
          <a:p>
            <a:pPr marL="266700" lvl="1">
              <a:buClr>
                <a:srgbClr val="00B050"/>
              </a:buClr>
            </a:pPr>
            <a:endParaRPr lang="fr-FR" sz="1400" dirty="0"/>
          </a:p>
          <a:p>
            <a:pPr marL="266700" lvl="1" indent="-266700">
              <a:buFont typeface="Arial" panose="020B0604020202020204" pitchFamily="34" charset="0"/>
              <a:buChar char="•"/>
            </a:pPr>
            <a:r>
              <a:rPr lang="fr-FR" sz="1400" dirty="0">
                <a:solidFill>
                  <a:schemeClr val="bg1">
                    <a:lumMod val="50000"/>
                  </a:schemeClr>
                </a:solidFill>
              </a:rPr>
              <a:t>Information individuelle des salariés concernés avant la mise en place du système de biométrie</a:t>
            </a:r>
          </a:p>
          <a:p>
            <a:pPr marL="0" lvl="1"/>
            <a:endParaRPr lang="fr-FR" sz="1400" dirty="0">
              <a:solidFill>
                <a:schemeClr val="bg1">
                  <a:lumMod val="50000"/>
                </a:schemeClr>
              </a:solidFill>
            </a:endParaRPr>
          </a:p>
          <a:p>
            <a:pPr marL="266700" lvl="1" indent="-266700" algn="just">
              <a:buFont typeface="Arial" panose="020B0604020202020204" pitchFamily="34" charset="0"/>
              <a:buChar char="•"/>
            </a:pPr>
            <a:r>
              <a:rPr lang="fr-FR" sz="1400" dirty="0">
                <a:solidFill>
                  <a:schemeClr val="bg1">
                    <a:lumMod val="50000"/>
                  </a:schemeClr>
                </a:solidFill>
              </a:rPr>
              <a:t>Information collective des représentants du personnel (codécision selon les cas) avant la mise en place du système de biométrie</a:t>
            </a:r>
          </a:p>
          <a:p>
            <a:pPr marL="0" lvl="1" algn="just"/>
            <a:endParaRPr lang="fr-FR" sz="1400" dirty="0">
              <a:solidFill>
                <a:schemeClr val="bg1">
                  <a:lumMod val="50000"/>
                </a:schemeClr>
              </a:solidFill>
            </a:endParaRPr>
          </a:p>
          <a:p>
            <a:pPr marL="266700" lvl="1" indent="-266700" algn="just">
              <a:buFont typeface="Arial" panose="020B0604020202020204" pitchFamily="34" charset="0"/>
              <a:buChar char="•"/>
            </a:pPr>
            <a:r>
              <a:rPr lang="fr-FR" sz="1400" dirty="0">
                <a:solidFill>
                  <a:schemeClr val="bg1">
                    <a:lumMod val="50000"/>
                  </a:schemeClr>
                </a:solidFill>
              </a:rPr>
              <a:t>DPIA avant la mise en place du système de biométrie</a:t>
            </a:r>
            <a:endParaRPr lang="fr-FR" sz="1200" dirty="0">
              <a:solidFill>
                <a:schemeClr val="bg1">
                  <a:lumMod val="50000"/>
                </a:schemeClr>
              </a:solidFill>
            </a:endParaRPr>
          </a:p>
          <a:p>
            <a:pPr marL="0" lvl="1"/>
            <a:endParaRPr lang="fr-FR" sz="1200" dirty="0">
              <a:solidFill>
                <a:schemeClr val="bg1">
                  <a:lumMod val="50000"/>
                </a:schemeClr>
              </a:solidFill>
            </a:endParaRPr>
          </a:p>
        </p:txBody>
      </p:sp>
      <p:pic>
        <p:nvPicPr>
          <p:cNvPr id="819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2738" y="3356992"/>
            <a:ext cx="1879743" cy="139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00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222637297"/>
              </p:ext>
            </p:extLst>
          </p:nvPr>
        </p:nvGraphicFramePr>
        <p:xfrm>
          <a:off x="251519" y="908721"/>
          <a:ext cx="864096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6458" y="1916832"/>
            <a:ext cx="8636023" cy="338554"/>
          </a:xfrm>
          <a:prstGeom prst="rect">
            <a:avLst/>
          </a:prstGeom>
          <a:solidFill>
            <a:schemeClr val="accent5">
              <a:lumMod val="50000"/>
            </a:schemeClr>
          </a:solidFill>
        </p:spPr>
        <p:txBody>
          <a:bodyPr wrap="square">
            <a:spAutoFit/>
          </a:bodyPr>
          <a:lstStyle/>
          <a:p>
            <a:r>
              <a:rPr lang="fr-LU" sz="1600" b="1" dirty="0">
                <a:solidFill>
                  <a:srgbClr val="FFFFFF"/>
                </a:solidFill>
              </a:rPr>
              <a:t>Modalités</a:t>
            </a:r>
            <a:endParaRPr lang="en-GB" sz="1600" b="1" dirty="0">
              <a:solidFill>
                <a:srgbClr val="FFFFFF"/>
              </a:solidFill>
            </a:endParaRPr>
          </a:p>
        </p:txBody>
      </p:sp>
      <p:sp>
        <p:nvSpPr>
          <p:cNvPr id="8"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lb-LU" sz="1800" b="1" dirty="0">
                <a:solidFill>
                  <a:srgbClr val="7995A3"/>
                </a:solidFill>
                <a:ea typeface="ＭＳ Ｐゴシック" pitchFamily="-65" charset="-128"/>
                <a:cs typeface="Arial" charset="0"/>
              </a:rPr>
              <a:t>VI. 	</a:t>
            </a:r>
            <a:r>
              <a:rPr lang="lb-LU" sz="1800" b="1" dirty="0" err="1">
                <a:solidFill>
                  <a:srgbClr val="7995A3"/>
                </a:solidFill>
                <a:ea typeface="ＭＳ Ｐゴシック" pitchFamily="-65" charset="-128"/>
                <a:cs typeface="Arial" charset="0"/>
              </a:rPr>
              <a:t>Bonnes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pratiques</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selon</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le</a:t>
            </a:r>
            <a:r>
              <a:rPr lang="lb-LU" sz="1800" b="1" dirty="0">
                <a:solidFill>
                  <a:srgbClr val="7995A3"/>
                </a:solidFill>
                <a:ea typeface="ＭＳ Ｐゴシック" pitchFamily="-65" charset="-128"/>
                <a:cs typeface="Arial" charset="0"/>
              </a:rPr>
              <a:t> </a:t>
            </a:r>
            <a:r>
              <a:rPr lang="lb-LU" sz="1800" b="1" dirty="0" err="1">
                <a:solidFill>
                  <a:srgbClr val="7995A3"/>
                </a:solidFill>
                <a:ea typeface="ＭＳ Ｐゴシック" pitchFamily="-65" charset="-128"/>
                <a:cs typeface="Arial" charset="0"/>
              </a:rPr>
              <a:t>type</a:t>
            </a:r>
            <a:r>
              <a:rPr lang="lb-LU" sz="1800" b="1" dirty="0">
                <a:solidFill>
                  <a:srgbClr val="7995A3"/>
                </a:solidFill>
                <a:ea typeface="ＭＳ Ｐゴシック" pitchFamily="-65" charset="-128"/>
                <a:cs typeface="Arial" charset="0"/>
              </a:rPr>
              <a:t> de </a:t>
            </a:r>
            <a:r>
              <a:rPr lang="lb-LU" sz="1800" b="1" dirty="0" err="1">
                <a:solidFill>
                  <a:srgbClr val="7995A3"/>
                </a:solidFill>
                <a:ea typeface="ＭＳ Ｐゴシック" pitchFamily="-65" charset="-128"/>
                <a:cs typeface="Arial" charset="0"/>
              </a:rPr>
              <a:t>surveillance</a:t>
            </a:r>
            <a:endParaRPr lang="en-GB" sz="1800" b="1" dirty="0">
              <a:solidFill>
                <a:srgbClr val="7995A3"/>
              </a:solidFill>
              <a:ea typeface="ＭＳ Ｐゴシック" pitchFamily="-65" charset="-128"/>
              <a:cs typeface="Arial" charset="0"/>
            </a:endParaRPr>
          </a:p>
        </p:txBody>
      </p:sp>
      <p:sp>
        <p:nvSpPr>
          <p:cNvPr id="2" name="TextBox 1"/>
          <p:cNvSpPr txBox="1"/>
          <p:nvPr/>
        </p:nvSpPr>
        <p:spPr>
          <a:xfrm>
            <a:off x="256457" y="2492896"/>
            <a:ext cx="8636023" cy="307777"/>
          </a:xfrm>
          <a:prstGeom prst="rect">
            <a:avLst/>
          </a:prstGeom>
          <a:noFill/>
        </p:spPr>
        <p:txBody>
          <a:bodyPr wrap="square" rtlCol="0">
            <a:spAutoFit/>
          </a:bodyPr>
          <a:lstStyle/>
          <a:p>
            <a:pPr marL="266700" lvl="1" indent="-266700">
              <a:buFont typeface="Arial" panose="020B0604020202020204" pitchFamily="34" charset="0"/>
              <a:buChar char="•"/>
            </a:pPr>
            <a:r>
              <a:rPr lang="fr-FR" sz="1400" dirty="0">
                <a:solidFill>
                  <a:schemeClr val="bg1">
                    <a:lumMod val="50000"/>
                  </a:schemeClr>
                </a:solidFill>
              </a:rPr>
              <a:t>Précautions à prendre lors de la mise en place du système de biométrie</a:t>
            </a:r>
            <a:endParaRPr lang="fr-FR" sz="1200" dirty="0">
              <a:solidFill>
                <a:schemeClr val="bg1">
                  <a:lumMod val="50000"/>
                </a:schemeClr>
              </a:solidFill>
            </a:endParaRPr>
          </a:p>
        </p:txBody>
      </p:sp>
      <p:sp>
        <p:nvSpPr>
          <p:cNvPr id="11" name="Content Placeholder 2"/>
          <p:cNvSpPr txBox="1">
            <a:spLocks/>
          </p:cNvSpPr>
          <p:nvPr/>
        </p:nvSpPr>
        <p:spPr>
          <a:xfrm>
            <a:off x="408858" y="2996952"/>
            <a:ext cx="3883495" cy="3168352"/>
          </a:xfrm>
          <a:prstGeom prst="rect">
            <a:avLst/>
          </a:prstGeom>
        </p:spPr>
        <p:txBody>
          <a:bodyPr vert="horz">
            <a:no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Privilégier le contrôle d’accès sans biométrie, dès lors qu’un système de badge est suffisant ou que les locaux ne sont pas particulièrement sensibles. </a:t>
            </a:r>
          </a:p>
          <a:p>
            <a:pPr marL="266700" lvl="1" indent="0" algn="just">
              <a:buClr>
                <a:srgbClr val="00B050"/>
              </a:buClr>
              <a:buSzPct val="100000"/>
              <a:buNone/>
            </a:pPr>
            <a:endParaRPr lang="fr-FR" sz="8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Limiter l’accès aux informations aux seuls membres habilités des services gérant le personnel, la paie, ou la sécurité.</a:t>
            </a:r>
          </a:p>
          <a:p>
            <a:pPr marL="542925" lvl="1" indent="-276225" algn="just">
              <a:buClr>
                <a:srgbClr val="00B050"/>
              </a:buClr>
              <a:buSzPct val="100000"/>
              <a:buFont typeface="Wingdings" panose="05000000000000000000" pitchFamily="2" charset="2"/>
              <a:buChar char="ü"/>
            </a:pPr>
            <a:endParaRPr lang="fr-FR" sz="800" dirty="0">
              <a:solidFill>
                <a:schemeClr val="bg1">
                  <a:lumMod val="50000"/>
                </a:schemeClr>
              </a:solidFill>
            </a:endParaRPr>
          </a:p>
          <a:p>
            <a:pPr marL="542925" lvl="1" indent="-276225" algn="just">
              <a:buClr>
                <a:srgbClr val="00B050"/>
              </a:buClr>
              <a:buSzPct val="100000"/>
              <a:buFont typeface="Wingdings" panose="05000000000000000000" pitchFamily="2" charset="2"/>
              <a:buChar char="ü"/>
            </a:pPr>
            <a:r>
              <a:rPr lang="fr-FR" sz="1300" dirty="0">
                <a:solidFill>
                  <a:schemeClr val="bg1">
                    <a:lumMod val="50000"/>
                  </a:schemeClr>
                </a:solidFill>
              </a:rPr>
              <a:t>Mettre en place des habilitations pour les accès informatiques aux données.</a:t>
            </a:r>
          </a:p>
        </p:txBody>
      </p:sp>
      <p:sp>
        <p:nvSpPr>
          <p:cNvPr id="12" name="Content Placeholder 2"/>
          <p:cNvSpPr txBox="1">
            <a:spLocks/>
          </p:cNvSpPr>
          <p:nvPr/>
        </p:nvSpPr>
        <p:spPr>
          <a:xfrm>
            <a:off x="4427984" y="2734369"/>
            <a:ext cx="4392488" cy="3940695"/>
          </a:xfrm>
          <a:prstGeom prst="rect">
            <a:avLst/>
          </a:prstGeom>
        </p:spPr>
        <p:txBody>
          <a:bodyPr vert="horz">
            <a:normAutofit/>
          </a:bodyPr>
          <a:lstStyle>
            <a:lvl1pPr marL="365760" indent="-256032" algn="l" rtl="0" eaLnBrk="1" latinLnBrk="0" hangingPunct="1">
              <a:spcBef>
                <a:spcPts val="300"/>
              </a:spcBef>
              <a:buClr>
                <a:schemeClr val="accent3"/>
              </a:buClr>
              <a:buSzPct val="75000"/>
              <a:buFont typeface="Wingdings" panose="05000000000000000000" pitchFamily="2" charset="2"/>
              <a:buChar char="§"/>
              <a:defRPr kumimoji="0" sz="2200" kern="1200">
                <a:solidFill>
                  <a:srgbClr val="424344"/>
                </a:solidFill>
                <a:latin typeface="+mn-lt"/>
                <a:ea typeface="+mn-ea"/>
                <a:cs typeface="+mn-cs"/>
              </a:defRPr>
            </a:lvl1pPr>
            <a:lvl2pPr marL="658368" indent="-246888" algn="l" rtl="0" eaLnBrk="1" latinLnBrk="0" hangingPunct="1">
              <a:spcBef>
                <a:spcPts val="300"/>
              </a:spcBef>
              <a:buClr>
                <a:srgbClr val="7E6B71"/>
              </a:buClr>
              <a:buSzPct val="75000"/>
              <a:buFont typeface="Wingdings" panose="05000000000000000000" pitchFamily="2" charset="2"/>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rgbClr val="7995A3"/>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rgbClr val="B0A692"/>
              </a:buClr>
              <a:buFont typeface="Wingdings 2"/>
              <a:buChar char=""/>
              <a:defRPr kumimoji="0" sz="17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1950" indent="0" algn="ctr" defTabSz="361950" fontAlgn="auto">
              <a:spcAft>
                <a:spcPts val="300"/>
              </a:spcAft>
              <a:buClr>
                <a:srgbClr val="434445"/>
              </a:buClr>
              <a:buFont typeface="Wingdings" panose="05000000000000000000" pitchFamily="2" charset="2"/>
              <a:buNone/>
            </a:pPr>
            <a:endParaRPr lang="fr-FR" sz="1200" b="1" dirty="0">
              <a:solidFill>
                <a:srgbClr val="7995A3"/>
              </a:solidFill>
              <a:ea typeface="Calibri"/>
              <a:cs typeface="Times New Roman"/>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Ne pas mettre en place un système biométrique afin de contrôler les horaires des employés.</a:t>
            </a:r>
          </a:p>
          <a:p>
            <a:pPr marL="542925" lvl="1" indent="-276225" algn="just">
              <a:spcAft>
                <a:spcPts val="300"/>
              </a:spcAft>
              <a:buClr>
                <a:srgbClr val="434445"/>
              </a:buClr>
              <a:buSzPct val="90000"/>
              <a:buNone/>
              <a:tabLst>
                <a:tab pos="1619250" algn="l"/>
              </a:tabLst>
            </a:pPr>
            <a:endParaRPr lang="fr-FR" sz="8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Ne pas mettre en place un système ne se limitant pas à des données adéquates, pertinentes et non excessives au regard des finalités à atteindre.</a:t>
            </a:r>
          </a:p>
          <a:p>
            <a:pPr marL="542925" lvl="1" indent="-276225" algn="just">
              <a:spcAft>
                <a:spcPts val="300"/>
              </a:spcAft>
              <a:buClr>
                <a:srgbClr val="434445"/>
              </a:buClr>
              <a:buSzPct val="90000"/>
              <a:buNone/>
              <a:tabLst>
                <a:tab pos="1619250" algn="l"/>
              </a:tabLst>
            </a:pPr>
            <a:endParaRPr lang="fr-FR" sz="8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Eviter les systèmes contenant des données biométriques laissant des traces (empreintes digitales) et privilégier les données ne laissant pas de traces (contour de la main, rétine).</a:t>
            </a:r>
          </a:p>
          <a:p>
            <a:pPr marL="266700" lvl="1" indent="0" algn="just">
              <a:spcAft>
                <a:spcPts val="300"/>
              </a:spcAft>
              <a:buClr>
                <a:srgbClr val="434445"/>
              </a:buClr>
              <a:buSzPct val="90000"/>
              <a:buNone/>
              <a:tabLst>
                <a:tab pos="1619250" algn="l"/>
              </a:tabLst>
            </a:pPr>
            <a:endParaRPr lang="fr-FR" sz="800" dirty="0">
              <a:solidFill>
                <a:schemeClr val="bg1">
                  <a:lumMod val="50000"/>
                </a:schemeClr>
              </a:solidFill>
            </a:endParaRPr>
          </a:p>
          <a:p>
            <a:pPr marL="542925" lvl="1" indent="-276225" algn="just">
              <a:spcAft>
                <a:spcPts val="300"/>
              </a:spcAft>
              <a:buClr>
                <a:srgbClr val="434445"/>
              </a:buClr>
              <a:buSzPct val="90000"/>
              <a:buBlip>
                <a:blip r:embed="rId8"/>
              </a:buBlip>
              <a:tabLst>
                <a:tab pos="1619250" algn="l"/>
              </a:tabLst>
            </a:pPr>
            <a:r>
              <a:rPr lang="fr-FR" sz="1300" dirty="0">
                <a:solidFill>
                  <a:schemeClr val="bg1">
                    <a:lumMod val="50000"/>
                  </a:schemeClr>
                </a:solidFill>
              </a:rPr>
              <a:t>Eviter le stockage des données biométriques sur des bases de données centralisées auxquelles d’autres personnes que l’employé a accès.</a:t>
            </a:r>
            <a:endParaRPr lang="en-GB" sz="1300" dirty="0">
              <a:solidFill>
                <a:srgbClr val="434445"/>
              </a:solidFill>
            </a:endParaRPr>
          </a:p>
          <a:p>
            <a:pPr marL="542925" lvl="1" indent="-96838" algn="just">
              <a:spcAft>
                <a:spcPts val="300"/>
              </a:spcAft>
              <a:buClr>
                <a:srgbClr val="434445"/>
              </a:buClr>
              <a:buSzPct val="90000"/>
              <a:buFont typeface="Wingdings" panose="05000000000000000000" pitchFamily="2" charset="2"/>
              <a:buNone/>
              <a:tabLst>
                <a:tab pos="712788" algn="l"/>
              </a:tabLst>
            </a:pPr>
            <a:endParaRPr lang="fr-FR" sz="1200" dirty="0">
              <a:solidFill>
                <a:srgbClr val="434445"/>
              </a:solidFill>
              <a:cs typeface="Times New Roman"/>
            </a:endParaRPr>
          </a:p>
        </p:txBody>
      </p:sp>
    </p:spTree>
    <p:extLst>
      <p:ext uri="{BB962C8B-B14F-4D97-AF65-F5344CB8AC3E}">
        <p14:creationId xmlns:p14="http://schemas.microsoft.com/office/powerpoint/2010/main" val="345126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type="title"/>
          </p:nvPr>
        </p:nvSpPr>
        <p:spPr>
          <a:xfrm>
            <a:off x="457200" y="2894076"/>
            <a:ext cx="8229600" cy="1069848"/>
          </a:xfrm>
          <a:prstGeom prst="rect">
            <a:avLst/>
          </a:prstGeom>
        </p:spPr>
        <p:txBody>
          <a:bodyPr/>
          <a:lstStyle/>
          <a:p>
            <a:pPr algn="ctr" eaLnBrk="0" hangingPunct="0">
              <a:spcBef>
                <a:spcPct val="20000"/>
              </a:spcBef>
              <a:buFont typeface="Arial" pitchFamily="-65" charset="0"/>
              <a:buNone/>
              <a:defRPr/>
            </a:pPr>
            <a:r>
              <a:rPr lang="en-US" b="1" dirty="0">
                <a:solidFill>
                  <a:srgbClr val="595959"/>
                </a:solidFill>
              </a:rPr>
              <a:t>Merci pour </a:t>
            </a:r>
            <a:r>
              <a:rPr lang="fr-FR" b="1" dirty="0">
                <a:solidFill>
                  <a:srgbClr val="595959"/>
                </a:solidFill>
              </a:rPr>
              <a:t>votre</a:t>
            </a:r>
            <a:r>
              <a:rPr lang="en-US" b="1" dirty="0">
                <a:solidFill>
                  <a:srgbClr val="595959"/>
                </a:solidFill>
              </a:rPr>
              <a:t> attention</a:t>
            </a:r>
            <a:br>
              <a:rPr lang="en-US" b="1" dirty="0">
                <a:solidFill>
                  <a:srgbClr val="595959"/>
                </a:solidFill>
              </a:rPr>
            </a:br>
            <a:br>
              <a:rPr lang="en-US" b="1" dirty="0">
                <a:solidFill>
                  <a:srgbClr val="595959"/>
                </a:solidFill>
              </a:rPr>
            </a:br>
            <a:r>
              <a:rPr lang="en-US" b="1" dirty="0">
                <a:solidFill>
                  <a:srgbClr val="595959"/>
                </a:solidFill>
              </a:rPr>
              <a:t>Des questions ?</a:t>
            </a:r>
          </a:p>
        </p:txBody>
      </p:sp>
    </p:spTree>
    <p:extLst>
      <p:ext uri="{BB962C8B-B14F-4D97-AF65-F5344CB8AC3E}">
        <p14:creationId xmlns:p14="http://schemas.microsoft.com/office/powerpoint/2010/main" val="2682455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6021289"/>
            <a:ext cx="8712968" cy="720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34445"/>
              </a:solidFill>
            </a:endParaRPr>
          </a:p>
        </p:txBody>
      </p:sp>
      <p:sp>
        <p:nvSpPr>
          <p:cNvPr id="11" name="Content Placeholder 10"/>
          <p:cNvSpPr>
            <a:spLocks noGrp="1"/>
          </p:cNvSpPr>
          <p:nvPr>
            <p:ph idx="1"/>
          </p:nvPr>
        </p:nvSpPr>
        <p:spPr>
          <a:xfrm>
            <a:off x="390364" y="5345244"/>
            <a:ext cx="8363272" cy="1512757"/>
          </a:xfrm>
        </p:spPr>
        <p:txBody>
          <a:bodyPr>
            <a:normAutofit fontScale="92500" lnSpcReduction="20000"/>
          </a:bodyPr>
          <a:lstStyle/>
          <a:p>
            <a:pPr marL="109537" indent="0" algn="ctr">
              <a:buNone/>
            </a:pPr>
            <a:r>
              <a:rPr lang="fr-FR" sz="1800" dirty="0">
                <a:solidFill>
                  <a:srgbClr val="898989"/>
                </a:solidFill>
                <a:ea typeface="ＭＳ Ｐゴシック" pitchFamily="-65" charset="-128"/>
              </a:rPr>
              <a:t>Contact:</a:t>
            </a:r>
          </a:p>
          <a:p>
            <a:pPr marL="109537" indent="0" algn="ctr">
              <a:buNone/>
            </a:pPr>
            <a:r>
              <a:rPr lang="fr-FR" sz="2000" dirty="0">
                <a:solidFill>
                  <a:schemeClr val="tx1"/>
                </a:solidFill>
                <a:ea typeface="ＭＳ Ｐゴシック" pitchFamily="-65" charset="-128"/>
              </a:rPr>
              <a:t>Maître Anne MOREL, Associée</a:t>
            </a:r>
          </a:p>
          <a:p>
            <a:pPr marL="109537" indent="0" algn="ctr">
              <a:buNone/>
            </a:pPr>
            <a:r>
              <a:rPr lang="fr-FR" sz="2000" dirty="0">
                <a:solidFill>
                  <a:schemeClr val="tx1"/>
                </a:solidFill>
                <a:ea typeface="ＭＳ Ｐゴシック" pitchFamily="-65" charset="-128"/>
              </a:rPr>
              <a:t>2, rue </a:t>
            </a:r>
            <a:r>
              <a:rPr lang="fr-FR" sz="2000" dirty="0" err="1">
                <a:solidFill>
                  <a:schemeClr val="tx1"/>
                </a:solidFill>
                <a:ea typeface="ＭＳ Ｐゴシック" pitchFamily="-65" charset="-128"/>
              </a:rPr>
              <a:t>Peternelchen</a:t>
            </a:r>
            <a:r>
              <a:rPr lang="fr-FR" sz="2000" dirty="0">
                <a:solidFill>
                  <a:schemeClr val="tx1"/>
                </a:solidFill>
                <a:ea typeface="ＭＳ Ｐゴシック" pitchFamily="-65" charset="-128"/>
              </a:rPr>
              <a:t> | Immeuble C2 L-2370 </a:t>
            </a:r>
            <a:r>
              <a:rPr lang="fr-FR" sz="2000" dirty="0" err="1">
                <a:solidFill>
                  <a:schemeClr val="tx1"/>
                </a:solidFill>
                <a:ea typeface="ＭＳ Ｐゴシック" pitchFamily="-65" charset="-128"/>
              </a:rPr>
              <a:t>Howald</a:t>
            </a:r>
            <a:r>
              <a:rPr lang="fr-FR" sz="2000" dirty="0">
                <a:solidFill>
                  <a:schemeClr val="tx1"/>
                </a:solidFill>
                <a:ea typeface="ＭＳ Ｐゴシック" pitchFamily="-65" charset="-128"/>
              </a:rPr>
              <a:t> (Luxembourg)</a:t>
            </a:r>
          </a:p>
          <a:p>
            <a:pPr marL="109537" indent="0" algn="ctr">
              <a:buNone/>
            </a:pPr>
            <a:r>
              <a:rPr lang="fr-FR" sz="2000" dirty="0">
                <a:solidFill>
                  <a:schemeClr val="tx1"/>
                </a:solidFill>
                <a:ea typeface="ＭＳ Ｐゴシック" pitchFamily="-65" charset="-128"/>
              </a:rPr>
              <a:t>T. +352 26025-1 </a:t>
            </a:r>
            <a:r>
              <a:rPr lang="fr-FR" sz="2000" dirty="0">
                <a:solidFill>
                  <a:srgbClr val="BBB199"/>
                </a:solidFill>
                <a:ea typeface="ＭＳ Ｐゴシック" pitchFamily="-65" charset="-128"/>
              </a:rPr>
              <a:t>I</a:t>
            </a:r>
            <a:r>
              <a:rPr lang="fr-FR" sz="2000" dirty="0">
                <a:solidFill>
                  <a:schemeClr val="tx1"/>
                </a:solidFill>
                <a:ea typeface="ＭＳ Ｐゴシック" pitchFamily="-65" charset="-128"/>
              </a:rPr>
              <a:t> F. +352 26025-999</a:t>
            </a:r>
          </a:p>
          <a:p>
            <a:pPr marL="109537" indent="0" algn="ctr">
              <a:buNone/>
            </a:pPr>
            <a:r>
              <a:rPr lang="fr-FR" sz="2000" dirty="0">
                <a:solidFill>
                  <a:schemeClr val="tx1"/>
                </a:solidFill>
                <a:ea typeface="ＭＳ Ｐゴシック" pitchFamily="-65" charset="-128"/>
                <a:hlinkClick r:id="rId3"/>
              </a:rPr>
              <a:t>amorel@bsp.lu</a:t>
            </a:r>
            <a:r>
              <a:rPr lang="fr-FR" sz="2000" dirty="0">
                <a:solidFill>
                  <a:schemeClr val="tx1"/>
                </a:solidFill>
                <a:ea typeface="ＭＳ Ｐゴシック" pitchFamily="-65" charset="-128"/>
              </a:rPr>
              <a:t> </a:t>
            </a:r>
            <a:r>
              <a:rPr lang="fr-FR" sz="2000" dirty="0">
                <a:solidFill>
                  <a:srgbClr val="BBB199"/>
                </a:solidFill>
                <a:ea typeface="ＭＳ Ｐゴシック" pitchFamily="-65" charset="-128"/>
              </a:rPr>
              <a:t>I</a:t>
            </a:r>
            <a:r>
              <a:rPr lang="fr-FR" sz="2000" dirty="0">
                <a:solidFill>
                  <a:schemeClr val="tx1"/>
                </a:solidFill>
                <a:ea typeface="ＭＳ Ｐゴシック" pitchFamily="-65" charset="-128"/>
              </a:rPr>
              <a:t> www.bsp.lu</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628" y="3034908"/>
            <a:ext cx="6696744" cy="788186"/>
          </a:xfrm>
          <a:prstGeom prst="rect">
            <a:avLst/>
          </a:prstGeom>
        </p:spPr>
      </p:pic>
    </p:spTree>
    <p:extLst>
      <p:ext uri="{BB962C8B-B14F-4D97-AF65-F5344CB8AC3E}">
        <p14:creationId xmlns:p14="http://schemas.microsoft.com/office/powerpoint/2010/main" val="33170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780928"/>
            <a:ext cx="8424936" cy="1066800"/>
          </a:xfrm>
        </p:spPr>
        <p:txBody>
          <a:bodyPr/>
          <a:lstStyle/>
          <a:p>
            <a:pPr marL="714375" indent="-714375" algn="just">
              <a:buFont typeface="+mj-lt"/>
              <a:buAutoNum type="romanUcPeriod" startAt="2"/>
            </a:pPr>
            <a:r>
              <a:rPr lang="fr-FR" sz="3400" b="1" dirty="0"/>
              <a:t>Evolution du cadre légal</a:t>
            </a:r>
            <a:endParaRPr lang="fr-FR" sz="3400" dirty="0"/>
          </a:p>
        </p:txBody>
      </p:sp>
    </p:spTree>
    <p:extLst>
      <p:ext uri="{BB962C8B-B14F-4D97-AF65-F5344CB8AC3E}">
        <p14:creationId xmlns:p14="http://schemas.microsoft.com/office/powerpoint/2010/main" val="155204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84784"/>
            <a:ext cx="7776864" cy="4401205"/>
          </a:xfrm>
          <a:prstGeom prst="rect">
            <a:avLst/>
          </a:prstGeom>
          <a:noFill/>
        </p:spPr>
        <p:txBody>
          <a:bodyPr wrap="square" rtlCol="0">
            <a:spAutoFit/>
          </a:bodyPr>
          <a:lstStyle/>
          <a:p>
            <a:pPr marL="285750" indent="-285750" algn="just">
              <a:buFont typeface="Arial" panose="020B0604020202020204" pitchFamily="34" charset="0"/>
              <a:buChar char="•"/>
            </a:pPr>
            <a:endParaRPr lang="fr-LU" sz="1400" dirty="0"/>
          </a:p>
          <a:p>
            <a:pPr marL="285750" indent="-285750" algn="just">
              <a:buFont typeface="Arial" panose="020B0604020202020204" pitchFamily="34" charset="0"/>
              <a:buChar char="•"/>
            </a:pPr>
            <a:r>
              <a:rPr lang="fr-LU" sz="1400" dirty="0"/>
              <a:t>Loi du 2 août 2002 relative à la protection des personnes à l’égard du traitement des données à caractère personnel (« Loi de 2002 »)</a:t>
            </a:r>
          </a:p>
          <a:p>
            <a:pPr marL="742950" lvl="1" indent="-285750" algn="just">
              <a:buFont typeface="Wingdings" panose="05000000000000000000" pitchFamily="2" charset="2"/>
              <a:buChar char="Ø"/>
            </a:pPr>
            <a:r>
              <a:rPr lang="fr-LU" sz="1400" dirty="0"/>
              <a:t>Transposition de la directive 1995/46/CE du 24 octobre 1995</a:t>
            </a:r>
          </a:p>
          <a:p>
            <a:pPr marL="742950" lvl="1" indent="-285750" algn="just">
              <a:buFont typeface="Wingdings" panose="05000000000000000000" pitchFamily="2" charset="2"/>
              <a:buChar char="Ø"/>
            </a:pPr>
            <a:r>
              <a:rPr lang="fr-LU" sz="1400" dirty="0"/>
              <a:t>Cadre restrictif concernant la mise en œuvre de traitements de données à des fins de surveillance</a:t>
            </a:r>
          </a:p>
          <a:p>
            <a:pPr lvl="1" algn="just"/>
            <a:endParaRPr lang="en-GB" sz="1400" dirty="0"/>
          </a:p>
          <a:p>
            <a:pPr marL="285750" indent="-285750" algn="just">
              <a:buFont typeface="Arial" panose="020B0604020202020204" pitchFamily="34" charset="0"/>
              <a:buChar char="•"/>
            </a:pPr>
            <a:r>
              <a:rPr lang="fr-LU" sz="1400" dirty="0"/>
              <a:t>Adoption du paquet sur la protection des données : </a:t>
            </a:r>
          </a:p>
          <a:p>
            <a:pPr marL="285750" indent="-285750" algn="just">
              <a:buFont typeface="Arial" panose="020B0604020202020204" pitchFamily="34" charset="0"/>
              <a:buChar char="•"/>
            </a:pPr>
            <a:endParaRPr lang="fr-LU" sz="1400" dirty="0"/>
          </a:p>
          <a:p>
            <a:pPr marL="800100" lvl="1" indent="-342900" algn="just">
              <a:buFont typeface="+mj-lt"/>
              <a:buAutoNum type="arabicPeriod"/>
            </a:pPr>
            <a:r>
              <a:rPr lang="fr-LU" sz="1400" dirty="0"/>
              <a:t>Règlement (UE) 2016/679 du 27 avril 2016  (« RGPD ») (en vigueur depuis le 25 mai 2018)</a:t>
            </a:r>
          </a:p>
          <a:p>
            <a:pPr marL="1200150" lvl="2" indent="-285750" algn="just">
              <a:buFont typeface="Wingdings" panose="05000000000000000000" pitchFamily="2" charset="2"/>
              <a:buChar char="Ø"/>
            </a:pPr>
            <a:r>
              <a:rPr lang="fr-LU" sz="1400" dirty="0"/>
              <a:t>Harmoniser les règles nationales existantes, abroger la directive 1995/46/CE, renforcer la protection des données personnelles</a:t>
            </a:r>
          </a:p>
          <a:p>
            <a:pPr marL="1200150" lvl="2" indent="-285750" algn="just">
              <a:buFont typeface="Wingdings" panose="05000000000000000000" pitchFamily="2" charset="2"/>
              <a:buChar char="Ø"/>
            </a:pPr>
            <a:r>
              <a:rPr lang="fr-LU" sz="1400" dirty="0"/>
              <a:t>Fixe le régime général en matière de protection des données à caractère personnel</a:t>
            </a:r>
          </a:p>
          <a:p>
            <a:pPr marL="1200150" lvl="2" indent="-285750" algn="just">
              <a:buFont typeface="Wingdings" panose="05000000000000000000" pitchFamily="2" charset="2"/>
              <a:buChar char="Ø"/>
            </a:pPr>
            <a:r>
              <a:rPr lang="fr-LU" sz="1400" dirty="0"/>
              <a:t>Passage d’un contrôle ex ante à un contrôle ex post (</a:t>
            </a:r>
            <a:r>
              <a:rPr lang="fr-LU" sz="1400" i="1" dirty="0" err="1"/>
              <a:t>accountability</a:t>
            </a:r>
            <a:r>
              <a:rPr lang="fr-LU" sz="1400" dirty="0"/>
              <a:t>)</a:t>
            </a:r>
          </a:p>
          <a:p>
            <a:pPr lvl="2" algn="just"/>
            <a:r>
              <a:rPr lang="fr-LU" sz="1400" dirty="0"/>
              <a:t> </a:t>
            </a:r>
          </a:p>
          <a:p>
            <a:pPr marL="800100" lvl="1" indent="-342900" algn="just">
              <a:buFont typeface="+mj-lt"/>
              <a:buAutoNum type="arabicPeriod"/>
            </a:pPr>
            <a:r>
              <a:rPr lang="fr-LU" sz="1400" dirty="0"/>
              <a:t>Directive (UE) 2016/680 du 27 avril 2016</a:t>
            </a:r>
          </a:p>
          <a:p>
            <a:pPr marL="1200150" lvl="2" indent="-285750" algn="just">
              <a:buFont typeface="Wingdings" panose="05000000000000000000" pitchFamily="2" charset="2"/>
              <a:buChar char="Ø"/>
            </a:pPr>
            <a:r>
              <a:rPr lang="fr-FR" sz="1400" dirty="0"/>
              <a:t>Fixe le règles spécifiques relatives à la protection des personnes physiques à l'égard du traitement des données à caractère personnel par les autorités compétentes à des fins de prévention et de détection des infractions pénales, d'enquêtes et de poursuites en la matière ou d'exécution de sanctions pénales</a:t>
            </a:r>
          </a:p>
        </p:txBody>
      </p:sp>
      <p:sp>
        <p:nvSpPr>
          <p:cNvPr id="4"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fr-LU" sz="2000" b="1" dirty="0">
                <a:solidFill>
                  <a:srgbClr val="7995A3"/>
                </a:solidFill>
                <a:ea typeface="ＭＳ Ｐゴシック" pitchFamily="-65" charset="-128"/>
                <a:cs typeface="Arial" charset="0"/>
              </a:rPr>
              <a:t>II. 	Evolution du cadre légal</a:t>
            </a:r>
            <a:endParaRPr lang="en-GB" sz="2000" b="1" dirty="0">
              <a:solidFill>
                <a:srgbClr val="7995A3"/>
              </a:solidFill>
              <a:ea typeface="ＭＳ Ｐゴシック" pitchFamily="-65" charset="-128"/>
              <a:cs typeface="Arial" charset="0"/>
            </a:endParaRPr>
          </a:p>
        </p:txBody>
      </p:sp>
    </p:spTree>
    <p:extLst>
      <p:ext uri="{BB962C8B-B14F-4D97-AF65-F5344CB8AC3E}">
        <p14:creationId xmlns:p14="http://schemas.microsoft.com/office/powerpoint/2010/main" val="78481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84784"/>
            <a:ext cx="7776864" cy="4832092"/>
          </a:xfrm>
          <a:prstGeom prst="rect">
            <a:avLst/>
          </a:prstGeom>
          <a:noFill/>
        </p:spPr>
        <p:txBody>
          <a:bodyPr wrap="square" rtlCol="0">
            <a:spAutoFit/>
          </a:bodyPr>
          <a:lstStyle/>
          <a:p>
            <a:pPr marL="285750" indent="-285750" algn="just">
              <a:buFont typeface="Arial" panose="020B0604020202020204" pitchFamily="34" charset="0"/>
              <a:buChar char="•"/>
            </a:pPr>
            <a:endParaRPr lang="fr-LU" sz="1400" dirty="0"/>
          </a:p>
          <a:p>
            <a:pPr marL="285750" indent="-285750" algn="just">
              <a:buFont typeface="Arial" panose="020B0604020202020204" pitchFamily="34" charset="0"/>
              <a:buChar char="•"/>
            </a:pPr>
            <a:r>
              <a:rPr lang="fr-LU" sz="1400" dirty="0"/>
              <a:t>Loi du 1</a:t>
            </a:r>
            <a:r>
              <a:rPr lang="fr-LU" sz="1400" baseline="30000" dirty="0"/>
              <a:t>er</a:t>
            </a:r>
            <a:r>
              <a:rPr lang="fr-LU" sz="1400" dirty="0"/>
              <a:t> août 2018 portant organisation de la CNPD et mise en œuvre du RGDP (</a:t>
            </a:r>
            <a:r>
              <a:rPr lang="fr-LU" sz="1400" dirty="0">
                <a:solidFill>
                  <a:srgbClr val="FF0000"/>
                </a:solidFill>
              </a:rPr>
              <a:t>en vigueur depuis le 20 août 2018</a:t>
            </a:r>
            <a:r>
              <a:rPr lang="fr-LU" sz="1400" dirty="0"/>
              <a:t>) </a:t>
            </a:r>
          </a:p>
          <a:p>
            <a:pPr marL="742950" lvl="1" indent="-285750" algn="just">
              <a:buFont typeface="Wingdings" panose="05000000000000000000" pitchFamily="2" charset="2"/>
              <a:buChar char="Ø"/>
            </a:pPr>
            <a:r>
              <a:rPr lang="fr-LU" sz="1400" dirty="0"/>
              <a:t>Abroge la Loi de 2002 et met en œuvre le RGPD</a:t>
            </a:r>
          </a:p>
          <a:p>
            <a:pPr marL="742950" lvl="1" indent="-285750" algn="just">
              <a:buFont typeface="Wingdings" panose="05000000000000000000" pitchFamily="2" charset="2"/>
              <a:buChar char="Ø"/>
            </a:pPr>
            <a:r>
              <a:rPr lang="fr-LU" sz="1400" dirty="0"/>
              <a:t>Nouvelle loi organique de la CNPD</a:t>
            </a:r>
          </a:p>
          <a:p>
            <a:pPr marL="742950" lvl="1" indent="-285750" algn="just">
              <a:buFont typeface="Wingdings" panose="05000000000000000000" pitchFamily="2" charset="2"/>
              <a:buChar char="Ø"/>
            </a:pPr>
            <a:r>
              <a:rPr lang="fr-LU" sz="1400" dirty="0"/>
              <a:t>Conciliation entre la protection des droits et libertés fondamentaux des personnes concernées (vie privée) et la libre circulation des données.</a:t>
            </a:r>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lvl="1" algn="just"/>
            <a:endParaRPr lang="fr-LU" sz="1400" dirty="0"/>
          </a:p>
          <a:p>
            <a:pPr marL="742950" lvl="1" indent="-285750" algn="just">
              <a:buFont typeface="Wingdings" panose="05000000000000000000" pitchFamily="2" charset="2"/>
              <a:buChar char="Ø"/>
            </a:pPr>
            <a:endParaRPr lang="fr-LU" sz="1400" dirty="0"/>
          </a:p>
          <a:p>
            <a:pPr lvl="1" algn="just"/>
            <a:endParaRPr lang="fr-LU" sz="1400" dirty="0"/>
          </a:p>
          <a:p>
            <a:pPr marL="742950" lvl="1" indent="-285750" algn="just">
              <a:buFont typeface="Wingdings" panose="05000000000000000000" pitchFamily="2" charset="2"/>
              <a:buChar char="Ø"/>
            </a:pPr>
            <a:endParaRPr lang="fr-LU" sz="1400" dirty="0"/>
          </a:p>
          <a:p>
            <a:pPr lvl="1" algn="just"/>
            <a:endParaRPr lang="fr-LU" sz="1400" dirty="0"/>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marL="742950" lvl="1" indent="-285750" algn="just">
              <a:buFont typeface="Wingdings" panose="05000000000000000000" pitchFamily="2" charset="2"/>
              <a:buChar char="Ø"/>
            </a:pPr>
            <a:endParaRPr lang="fr-LU" sz="1400" dirty="0"/>
          </a:p>
          <a:p>
            <a:pPr marL="285750" indent="-285750" algn="just">
              <a:buFont typeface="Arial" panose="020B0604020202020204" pitchFamily="34" charset="0"/>
              <a:buChar char="•"/>
            </a:pPr>
            <a:endParaRPr lang="fr-FR" sz="1400" dirty="0"/>
          </a:p>
        </p:txBody>
      </p:sp>
      <p:sp>
        <p:nvSpPr>
          <p:cNvPr id="4" name="Title 1"/>
          <p:cNvSpPr txBox="1">
            <a:spLocks/>
          </p:cNvSpPr>
          <p:nvPr/>
        </p:nvSpPr>
        <p:spPr>
          <a:xfrm>
            <a:off x="153455" y="-99392"/>
            <a:ext cx="8883041" cy="1584176"/>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mn-lt"/>
                <a:ea typeface="+mj-ea"/>
                <a:cs typeface="+mj-cs"/>
              </a:defRPr>
            </a:lvl1pPr>
          </a:lstStyle>
          <a:p>
            <a:pPr fontAlgn="auto">
              <a:spcAft>
                <a:spcPts val="0"/>
              </a:spcAft>
              <a:tabLst>
                <a:tab pos="361950" algn="l"/>
              </a:tabLst>
            </a:pPr>
            <a:r>
              <a:rPr lang="fr-LU" sz="2000" b="1" dirty="0">
                <a:solidFill>
                  <a:srgbClr val="7995A3"/>
                </a:solidFill>
                <a:ea typeface="ＭＳ Ｐゴシック" pitchFamily="-65" charset="-128"/>
                <a:cs typeface="Arial" charset="0"/>
              </a:rPr>
              <a:t>II. 	Evolution du cadre légal</a:t>
            </a:r>
            <a:endParaRPr lang="en-GB" sz="2000" b="1" dirty="0">
              <a:solidFill>
                <a:srgbClr val="7995A3"/>
              </a:solidFill>
              <a:ea typeface="ＭＳ Ｐゴシック" pitchFamily="-65" charset="-128"/>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688" y="3140968"/>
            <a:ext cx="2770624" cy="2770624"/>
          </a:xfrm>
          <a:prstGeom prst="rect">
            <a:avLst/>
          </a:prstGeom>
        </p:spPr>
      </p:pic>
    </p:spTree>
    <p:extLst>
      <p:ext uri="{BB962C8B-B14F-4D97-AF65-F5344CB8AC3E}">
        <p14:creationId xmlns:p14="http://schemas.microsoft.com/office/powerpoint/2010/main" val="112573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780928"/>
            <a:ext cx="8424936" cy="1066800"/>
          </a:xfrm>
        </p:spPr>
        <p:txBody>
          <a:bodyPr/>
          <a:lstStyle/>
          <a:p>
            <a:pPr marL="714375" indent="-714375" algn="just">
              <a:buFont typeface="+mj-lt"/>
              <a:buAutoNum type="romanUcPeriod" startAt="3"/>
            </a:pPr>
            <a:r>
              <a:rPr lang="fr-FR" sz="3400" b="1" dirty="0"/>
              <a:t>Notion de surveillance</a:t>
            </a:r>
            <a:endParaRPr lang="fr-FR" sz="3400" dirty="0"/>
          </a:p>
        </p:txBody>
      </p:sp>
    </p:spTree>
    <p:extLst>
      <p:ext uri="{BB962C8B-B14F-4D97-AF65-F5344CB8AC3E}">
        <p14:creationId xmlns:p14="http://schemas.microsoft.com/office/powerpoint/2010/main" val="215617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14930024"/>
              </p:ext>
            </p:extLst>
          </p:nvPr>
        </p:nvGraphicFramePr>
        <p:xfrm>
          <a:off x="827088" y="1700808"/>
          <a:ext cx="741732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51520" y="908720"/>
            <a:ext cx="9145016" cy="1066800"/>
          </a:xfrm>
        </p:spPr>
        <p:txBody>
          <a:bodyPr>
            <a:noAutofit/>
          </a:bodyPr>
          <a:lstStyle/>
          <a:p>
            <a:pPr>
              <a:tabLst>
                <a:tab pos="361950" algn="l"/>
              </a:tabLst>
            </a:pPr>
            <a:r>
              <a:rPr lang="en-US" sz="2800" dirty="0">
                <a:solidFill>
                  <a:srgbClr val="7995A3"/>
                </a:solidFill>
                <a:ea typeface="ＭＳ Ｐゴシック" pitchFamily="-65" charset="-128"/>
                <a:cs typeface="Arial" charset="0"/>
              </a:rPr>
              <a:t>III. Notion de surveillance </a:t>
            </a:r>
            <a:endParaRPr lang="en-GB" sz="2800" dirty="0">
              <a:solidFill>
                <a:srgbClr val="7995A3"/>
              </a:solidFill>
              <a:ea typeface="ＭＳ Ｐゴシック" pitchFamily="-65" charset="-128"/>
              <a:cs typeface="Arial" charset="0"/>
            </a:endParaRPr>
          </a:p>
        </p:txBody>
      </p:sp>
    </p:spTree>
    <p:extLst>
      <p:ext uri="{BB962C8B-B14F-4D97-AF65-F5344CB8AC3E}">
        <p14:creationId xmlns:p14="http://schemas.microsoft.com/office/powerpoint/2010/main" val="22396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SP_Presentation_2017">
  <a:themeElements>
    <a:clrScheme name="Bonn Steichen &amp; Partners">
      <a:dk1>
        <a:srgbClr val="595959"/>
      </a:dk1>
      <a:lt1>
        <a:srgbClr val="F8F9FA"/>
      </a:lt1>
      <a:dk2>
        <a:srgbClr val="7D6B71"/>
      </a:dk2>
      <a:lt2>
        <a:srgbClr val="F8F9FA"/>
      </a:lt2>
      <a:accent1>
        <a:srgbClr val="7D6B71"/>
      </a:accent1>
      <a:accent2>
        <a:srgbClr val="A09781"/>
      </a:accent2>
      <a:accent3>
        <a:srgbClr val="85776D"/>
      </a:accent3>
      <a:accent4>
        <a:srgbClr val="AEBFC7"/>
      </a:accent4>
      <a:accent5>
        <a:srgbClr val="7995A3"/>
      </a:accent5>
      <a:accent6>
        <a:srgbClr val="B2A5A9"/>
      </a:accent6>
      <a:hlink>
        <a:srgbClr val="B0A692"/>
      </a:hlink>
      <a:folHlink>
        <a:srgbClr val="B0A692"/>
      </a:folHlink>
    </a:clrScheme>
    <a:fontScheme name="Custom 1">
      <a:majorFont>
        <a:latin typeface="Arial"/>
        <a:ea typeface=""/>
        <a:cs typeface=""/>
      </a:majorFont>
      <a:minorFont>
        <a:latin typeface="Calibri"/>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Urban">
  <a:themeElements>
    <a:clrScheme name="Bonn Steichen &amp; Partners - DAM">
      <a:dk1>
        <a:srgbClr val="434445"/>
      </a:dk1>
      <a:lt1>
        <a:srgbClr val="434445"/>
      </a:lt1>
      <a:dk2>
        <a:srgbClr val="7D6B71"/>
      </a:dk2>
      <a:lt2>
        <a:srgbClr val="F8F9FA"/>
      </a:lt2>
      <a:accent1>
        <a:srgbClr val="434445"/>
      </a:accent1>
      <a:accent2>
        <a:srgbClr val="434445"/>
      </a:accent2>
      <a:accent3>
        <a:srgbClr val="434445"/>
      </a:accent3>
      <a:accent4>
        <a:srgbClr val="7995A3"/>
      </a:accent4>
      <a:accent5>
        <a:srgbClr val="7995A3"/>
      </a:accent5>
      <a:accent6>
        <a:srgbClr val="7D6B71"/>
      </a:accent6>
      <a:hlink>
        <a:srgbClr val="B0A692"/>
      </a:hlink>
      <a:folHlink>
        <a:srgbClr val="B0A692"/>
      </a:folHlink>
    </a:clrScheme>
    <a:fontScheme name="Custom 1">
      <a:majorFont>
        <a:latin typeface="Arial"/>
        <a:ea typeface=""/>
        <a:cs typeface=""/>
      </a:majorFont>
      <a:minorFont>
        <a:latin typeface="Calibri"/>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8E7B68992C1A4AAB6F3403523FEB24" ma:contentTypeVersion="0" ma:contentTypeDescription="Create a new document." ma:contentTypeScope="" ma:versionID="e7b72744782f9b8332bdb395afd9a6db">
  <xsd:schema xmlns:xsd="http://www.w3.org/2001/XMLSchema" xmlns:xs="http://www.w3.org/2001/XMLSchema" xmlns:p="http://schemas.microsoft.com/office/2006/metadata/properties" targetNamespace="http://schemas.microsoft.com/office/2006/metadata/properties" ma:root="true" ma:fieldsID="82fe574e88d67af47eef0d504308e5d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E9C705-F2DD-4B15-BC2D-94A7431A8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818CBDB-C831-42A7-8B2A-5B2355D52CF9}">
  <ds:schemaRefs>
    <ds:schemaRef ds:uri="http://schemas.microsoft.com/sharepoint/v3/contenttype/forms"/>
  </ds:schemaRefs>
</ds:datastoreItem>
</file>

<file path=customXml/itemProps3.xml><?xml version="1.0" encoding="utf-8"?>
<ds:datastoreItem xmlns:ds="http://schemas.openxmlformats.org/officeDocument/2006/customXml" ds:itemID="{87102A29-4A5A-4987-93CD-BCD3F5EC5E43}">
  <ds:schemaRef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BSP_Presentation_2017</Template>
  <TotalTime>2</TotalTime>
  <Words>4518</Words>
  <Application>Microsoft Macintosh PowerPoint</Application>
  <PresentationFormat>Affichage à l'écran (4:3)</PresentationFormat>
  <Paragraphs>677</Paragraphs>
  <Slides>43</Slides>
  <Notes>28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43</vt:i4>
      </vt:variant>
    </vt:vector>
  </HeadingPairs>
  <TitlesOfParts>
    <vt:vector size="50" baseType="lpstr">
      <vt:lpstr>Arial</vt:lpstr>
      <vt:lpstr>Calibri</vt:lpstr>
      <vt:lpstr>Georgia</vt:lpstr>
      <vt:lpstr>Wingdings</vt:lpstr>
      <vt:lpstr>Wingdings 2</vt:lpstr>
      <vt:lpstr>BSP_Presentation_2017</vt:lpstr>
      <vt:lpstr>Urban</vt:lpstr>
      <vt:lpstr>ELSA La surveillance sur le lieu de travail selon les nouvelles dispositions légales</vt:lpstr>
      <vt:lpstr>AGENDA</vt:lpstr>
      <vt:lpstr>Introduction</vt:lpstr>
      <vt:lpstr>Présentation PowerPoint</vt:lpstr>
      <vt:lpstr>Evolution du cadre légal</vt:lpstr>
      <vt:lpstr>Présentation PowerPoint</vt:lpstr>
      <vt:lpstr>Présentation PowerPoint</vt:lpstr>
      <vt:lpstr>Notion de surveillance</vt:lpstr>
      <vt:lpstr>III. Notion de surveillance </vt:lpstr>
      <vt:lpstr>Présentation PowerPoint</vt:lpstr>
      <vt:lpstr>Présentation PowerPoint</vt:lpstr>
      <vt:lpstr>Présentation PowerPoint</vt:lpstr>
      <vt:lpstr>Présentation PowerPoint</vt:lpstr>
      <vt:lpstr>Présentation PowerPoint</vt:lpstr>
      <vt:lpstr>Présentation PowerPoint</vt:lpstr>
      <vt:lpstr>IV. Principes applicables</vt:lpstr>
      <vt:lpstr>Présentation PowerPoint</vt:lpstr>
      <vt:lpstr>V.  Conditions légales &amp; mise en œuvre</vt:lpstr>
      <vt:lpstr>V. Conditions de légalité &amp; mise en oeuvre </vt:lpstr>
      <vt:lpstr>Présentation PowerPoint</vt:lpstr>
      <vt:lpstr>Présentation PowerPoint</vt:lpstr>
      <vt:lpstr>Présentation PowerPoint</vt:lpstr>
      <vt:lpstr>Présentation PowerPoint</vt:lpstr>
      <vt:lpstr>Présentation PowerPoint</vt:lpstr>
      <vt:lpstr>Présentation PowerPoint</vt:lpstr>
      <vt:lpstr>RAPPEL GÉNÉRAL</vt:lpstr>
      <vt:lpstr>VI. Bonnes pratiques selon le type de surveillance</vt:lpstr>
      <vt:lpstr>VI. Bonnes pratiques selon le type de surveillance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Des questions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PEIXOTO</dc:creator>
  <cp:lastModifiedBy>Louis Berns</cp:lastModifiedBy>
  <cp:revision>831</cp:revision>
  <cp:lastPrinted>2018-09-28T11:20:13Z</cp:lastPrinted>
  <dcterms:created xsi:type="dcterms:W3CDTF">2017-03-24T15:03:56Z</dcterms:created>
  <dcterms:modified xsi:type="dcterms:W3CDTF">2023-04-03T12:12:06Z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0x010100798E7B68992C1A4AAB6F3403523FEB24</vt:lpwstr>
  </property>
  <property fmtid="{D5CDD505-2E9C-101B-9397-08002B2CF9AE}" pid="3" name="IsMyDocuments">
    <vt:bool>true</vt:bool>
  </property>
</Properties>
</file>