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3" r:id="rId1"/>
  </p:sldMasterIdLst>
  <p:notesMasterIdLst>
    <p:notesMasterId r:id="rId19"/>
  </p:notesMasterIdLst>
  <p:sldIdLst>
    <p:sldId id="316" r:id="rId2"/>
    <p:sldId id="259" r:id="rId3"/>
    <p:sldId id="317" r:id="rId4"/>
    <p:sldId id="318" r:id="rId5"/>
    <p:sldId id="319" r:id="rId6"/>
    <p:sldId id="320" r:id="rId7"/>
    <p:sldId id="321" r:id="rId8"/>
    <p:sldId id="322" r:id="rId9"/>
    <p:sldId id="323" r:id="rId10"/>
    <p:sldId id="310" r:id="rId11"/>
    <p:sldId id="324" r:id="rId12"/>
    <p:sldId id="325" r:id="rId13"/>
    <p:sldId id="326" r:id="rId14"/>
    <p:sldId id="327" r:id="rId15"/>
    <p:sldId id="328" r:id="rId16"/>
    <p:sldId id="329" r:id="rId17"/>
    <p:sldId id="331" r:id="rId18"/>
  </p:sldIdLst>
  <p:sldSz cx="12192000" cy="6858000"/>
  <p:notesSz cx="6805613" cy="9944100"/>
  <p:custDataLst>
    <p:tags r:id="rId20"/>
  </p:custDataLst>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40" userDrawn="1">
          <p15:clr>
            <a:srgbClr val="A4A3A4"/>
          </p15:clr>
        </p15:guide>
        <p15:guide id="3" orient="horz" pos="709" userDrawn="1">
          <p15:clr>
            <a:srgbClr val="A4A3A4"/>
          </p15:clr>
        </p15:guide>
        <p15:guide id="6" pos="3659" userDrawn="1">
          <p15:clr>
            <a:srgbClr val="A4A3A4"/>
          </p15:clr>
        </p15:guide>
        <p15:guide id="7" pos="4021" userDrawn="1">
          <p15:clr>
            <a:srgbClr val="A4A3A4"/>
          </p15:clr>
        </p15:guide>
        <p15:guide id="8" pos="5790" userDrawn="1">
          <p15:clr>
            <a:srgbClr val="A4A3A4"/>
          </p15:clr>
        </p15:guide>
        <p15:guide id="9" pos="7061" userDrawn="1">
          <p15:clr>
            <a:srgbClr val="A4A3A4"/>
          </p15:clr>
        </p15:guide>
        <p15:guide id="11" pos="619" userDrawn="1">
          <p15:clr>
            <a:srgbClr val="A4A3A4"/>
          </p15:clr>
        </p15:guide>
        <p15:guide id="13" orient="horz" pos="3974">
          <p15:clr>
            <a:srgbClr val="A4A3A4"/>
          </p15:clr>
        </p15:guide>
        <p15:guide id="15" orient="horz" pos="2341">
          <p15:clr>
            <a:srgbClr val="A4A3A4"/>
          </p15:clr>
        </p15:guide>
        <p15:guide id="19" orient="horz" pos="187">
          <p15:clr>
            <a:srgbClr val="A4A3A4"/>
          </p15:clr>
        </p15:guide>
        <p15:guide id="20" pos="189">
          <p15:clr>
            <a:srgbClr val="A4A3A4"/>
          </p15:clr>
        </p15:guide>
        <p15:guide id="21" pos="749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1A1A1"/>
    <a:srgbClr val="3131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035" autoAdjust="0"/>
    <p:restoredTop sz="86804" autoAdjust="0"/>
  </p:normalViewPr>
  <p:slideViewPr>
    <p:cSldViewPr snapToObjects="1" showGuides="1">
      <p:cViewPr varScale="1">
        <p:scale>
          <a:sx n="93" d="100"/>
          <a:sy n="93" d="100"/>
        </p:scale>
        <p:origin x="1640" y="208"/>
      </p:cViewPr>
      <p:guideLst>
        <p:guide pos="3840"/>
        <p:guide orient="horz" pos="709"/>
        <p:guide pos="3659"/>
        <p:guide pos="4021"/>
        <p:guide pos="5790"/>
        <p:guide pos="7061"/>
        <p:guide pos="619"/>
        <p:guide orient="horz" pos="3974"/>
        <p:guide orient="horz" pos="2341"/>
        <p:guide orient="horz" pos="187"/>
        <p:guide pos="189"/>
        <p:guide pos="7491"/>
      </p:guideLst>
    </p:cSldViewPr>
  </p:slideViewPr>
  <p:notesTextViewPr>
    <p:cViewPr>
      <p:scale>
        <a:sx n="1" d="1"/>
        <a:sy n="1" d="1"/>
      </p:scale>
      <p:origin x="0" y="0"/>
    </p:cViewPr>
  </p:notesTextViewPr>
  <p:sorterViewPr>
    <p:cViewPr>
      <p:scale>
        <a:sx n="75" d="100"/>
        <a:sy n="75" d="100"/>
      </p:scale>
      <p:origin x="0" y="-336"/>
    </p:cViewPr>
  </p:sorter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099" cy="4989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4939" y="0"/>
            <a:ext cx="2949099" cy="498932"/>
          </a:xfrm>
          <a:prstGeom prst="rect">
            <a:avLst/>
          </a:prstGeom>
        </p:spPr>
        <p:txBody>
          <a:bodyPr vert="horz" lIns="91440" tIns="45720" rIns="91440" bIns="45720" rtlCol="0"/>
          <a:lstStyle>
            <a:lvl1pPr algn="r">
              <a:defRPr sz="1200"/>
            </a:lvl1pPr>
          </a:lstStyle>
          <a:p>
            <a:fld id="{A85BDABA-4C6D-4502-8288-533C559A50B5}" type="datetimeFigureOut">
              <a:rPr lang="en-GB" smtClean="0"/>
              <a:t>03/04/2023</a:t>
            </a:fld>
            <a:endParaRPr lang="en-GB" dirty="0"/>
          </a:p>
        </p:txBody>
      </p:sp>
      <p:sp>
        <p:nvSpPr>
          <p:cNvPr id="4" name="Slide Image Placeholder 3"/>
          <p:cNvSpPr>
            <a:spLocks noGrp="1" noRot="1" noChangeAspect="1"/>
          </p:cNvSpPr>
          <p:nvPr>
            <p:ph type="sldImg" idx="2"/>
          </p:nvPr>
        </p:nvSpPr>
        <p:spPr>
          <a:xfrm>
            <a:off x="420688" y="1243013"/>
            <a:ext cx="5964237" cy="335597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0562" y="4785598"/>
            <a:ext cx="5444490" cy="3915489"/>
          </a:xfrm>
          <a:prstGeom prst="rect">
            <a:avLst/>
          </a:prstGeom>
        </p:spPr>
        <p:txBody>
          <a:bodyPr vert="horz" lIns="91440" tIns="45720" rIns="91440" bIns="45720" rtlCol="0"/>
          <a:lstStyle/>
          <a:p>
            <a:pPr lvl="0"/>
            <a:r>
              <a:rPr lang="en-GB" dirty="0"/>
              <a:t>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6" name="Footer Placeholder 5"/>
          <p:cNvSpPr>
            <a:spLocks noGrp="1"/>
          </p:cNvSpPr>
          <p:nvPr>
            <p:ph type="ftr" sz="quarter" idx="4"/>
          </p:nvPr>
        </p:nvSpPr>
        <p:spPr>
          <a:xfrm>
            <a:off x="0" y="9445170"/>
            <a:ext cx="2949099" cy="498931"/>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4939" y="9445170"/>
            <a:ext cx="2949099" cy="498931"/>
          </a:xfrm>
          <a:prstGeom prst="rect">
            <a:avLst/>
          </a:prstGeom>
        </p:spPr>
        <p:txBody>
          <a:bodyPr vert="horz" lIns="91440" tIns="45720" rIns="91440" bIns="45720" rtlCol="0" anchor="b"/>
          <a:lstStyle>
            <a:lvl1pPr algn="r">
              <a:defRPr sz="1200"/>
            </a:lvl1pPr>
          </a:lstStyle>
          <a:p>
            <a:fld id="{9ABC3562-DFB5-4717-A32E-6B60A89AF6A9}" type="slidenum">
              <a:rPr lang="en-GB" smtClean="0"/>
              <a:t>‹N°›</a:t>
            </a:fld>
            <a:endParaRPr lang="en-GB" dirty="0"/>
          </a:p>
        </p:txBody>
      </p:sp>
    </p:spTree>
    <p:extLst>
      <p:ext uri="{BB962C8B-B14F-4D97-AF65-F5344CB8AC3E}">
        <p14:creationId xmlns:p14="http://schemas.microsoft.com/office/powerpoint/2010/main" val="23362234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a:t>La substance juridique et économique suppose la réunion de plusieurs éléments : d’abord, (i) l’existence juridique régulière de la société, ayant une vie sociale (tenue d’assemblées générales), ensuite (ii) l’implantation réelle de la société (existence de locaux, de personnels et d’équipements adaptés à son objet social, d’actifs autres que financiers) et enfin (iii) une activité effective, se vérifiant notamment par la réalisation d’un chiffre d’affaires, les compétences professionnelles des salariés, ou encore le niveau d’autonomie de la société dans le processus de décision (</a:t>
            </a:r>
            <a:r>
              <a:rPr lang="fr-FR" dirty="0" err="1"/>
              <a:t>Jurisclasseur</a:t>
            </a:r>
            <a:r>
              <a:rPr lang="fr-FR" dirty="0"/>
              <a:t>, Fasc. 375 : Abus de droit – Textes, historique et notion, 1er octobre 2015, n°304).</a:t>
            </a:r>
            <a:endParaRPr lang="nl-NL" dirty="0"/>
          </a:p>
          <a:p>
            <a:endParaRPr dirty="0"/>
          </a:p>
        </p:txBody>
      </p:sp>
      <p:sp>
        <p:nvSpPr>
          <p:cNvPr id="4" name="Slide Number Placeholder 3"/>
          <p:cNvSpPr>
            <a:spLocks noGrp="1"/>
          </p:cNvSpPr>
          <p:nvPr>
            <p:ph type="sldNum" sz="quarter" idx="10"/>
          </p:nvPr>
        </p:nvSpPr>
        <p:spPr/>
        <p:txBody>
          <a:bodyPr/>
          <a:lstStyle/>
          <a:p>
            <a:fld id="{9ABC3562-DFB5-4717-A32E-6B60A89AF6A9}" type="slidenum">
              <a:rPr lang="en-GB" smtClean="0"/>
              <a:t>2</a:t>
            </a:fld>
            <a:endParaRPr lang="en-GB" dirty="0"/>
          </a:p>
        </p:txBody>
      </p:sp>
    </p:spTree>
    <p:extLst>
      <p:ext uri="{BB962C8B-B14F-4D97-AF65-F5344CB8AC3E}">
        <p14:creationId xmlns:p14="http://schemas.microsoft.com/office/powerpoint/2010/main" val="1647316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
        <p:nvSpPr>
          <p:cNvPr id="4" name="Slide Number Placeholder 3"/>
          <p:cNvSpPr>
            <a:spLocks noGrp="1"/>
          </p:cNvSpPr>
          <p:nvPr>
            <p:ph type="sldNum" sz="quarter" idx="10"/>
          </p:nvPr>
        </p:nvSpPr>
        <p:spPr/>
        <p:txBody>
          <a:bodyPr/>
          <a:lstStyle/>
          <a:p>
            <a:fld id="{9ABC3562-DFB5-4717-A32E-6B60A89AF6A9}" type="slidenum">
              <a:rPr lang="en-GB" smtClean="0"/>
              <a:t>10</a:t>
            </a:fld>
            <a:endParaRPr lang="en-GB" dirty="0"/>
          </a:p>
        </p:txBody>
      </p:sp>
    </p:spTree>
    <p:extLst>
      <p:ext uri="{BB962C8B-B14F-4D97-AF65-F5344CB8AC3E}">
        <p14:creationId xmlns:p14="http://schemas.microsoft.com/office/powerpoint/2010/main" val="13804078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
        <p:nvSpPr>
          <p:cNvPr id="4" name="Slide Number Placeholder 3"/>
          <p:cNvSpPr>
            <a:spLocks noGrp="1"/>
          </p:cNvSpPr>
          <p:nvPr>
            <p:ph type="sldNum" sz="quarter" idx="10"/>
          </p:nvPr>
        </p:nvSpPr>
        <p:spPr/>
        <p:txBody>
          <a:bodyPr/>
          <a:lstStyle/>
          <a:p>
            <a:fld id="{9ABC3562-DFB5-4717-A32E-6B60A89AF6A9}" type="slidenum">
              <a:rPr lang="en-GB" smtClean="0"/>
              <a:t>17</a:t>
            </a:fld>
            <a:endParaRPr lang="en-GB" dirty="0"/>
          </a:p>
        </p:txBody>
      </p:sp>
    </p:spTree>
    <p:extLst>
      <p:ext uri="{BB962C8B-B14F-4D97-AF65-F5344CB8AC3E}">
        <p14:creationId xmlns:p14="http://schemas.microsoft.com/office/powerpoint/2010/main" val="39557480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LL Coversheet">
    <p:spTree>
      <p:nvGrpSpPr>
        <p:cNvPr id="1" name=""/>
        <p:cNvGrpSpPr/>
        <p:nvPr/>
      </p:nvGrpSpPr>
      <p:grpSpPr>
        <a:xfrm>
          <a:off x="0" y="0"/>
          <a:ext cx="0" cy="0"/>
          <a:chOff x="0" y="0"/>
          <a:chExt cx="0" cy="0"/>
        </a:xfrm>
      </p:grpSpPr>
      <p:sp>
        <p:nvSpPr>
          <p:cNvPr id="5" name="Footer Placeholder 4"/>
          <p:cNvSpPr>
            <a:spLocks noGrp="1"/>
          </p:cNvSpPr>
          <p:nvPr>
            <p:ph type="ftr" sz="quarter" idx="17"/>
          </p:nvPr>
        </p:nvSpPr>
        <p:spPr>
          <a:xfrm>
            <a:off x="982663" y="6524573"/>
            <a:ext cx="4826000" cy="138499"/>
          </a:xfrm>
          <a:prstGeom prst="rect">
            <a:avLst/>
          </a:prstGeom>
        </p:spPr>
        <p:txBody>
          <a:bodyPr lIns="0" tIns="0" rIns="0" bIns="0">
            <a:spAutoFit/>
          </a:bodyPr>
          <a:lstStyle>
            <a:lvl1pPr>
              <a:defRPr sz="900">
                <a:solidFill>
                  <a:schemeClr val="accent5"/>
                </a:solidFill>
              </a:defRPr>
            </a:lvl1pPr>
          </a:lstStyle>
          <a:p>
            <a:r>
              <a:rPr lang="en-GB"/>
              <a:t>DMS number</a:t>
            </a:r>
            <a:endParaRPr lang="en-GB" dirty="0"/>
          </a:p>
        </p:txBody>
      </p:sp>
      <p:sp>
        <p:nvSpPr>
          <p:cNvPr id="22" name="Rectangle 21"/>
          <p:cNvSpPr/>
          <p:nvPr userDrawn="1"/>
        </p:nvSpPr>
        <p:spPr>
          <a:xfrm>
            <a:off x="300039" y="296864"/>
            <a:ext cx="11591924" cy="388778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L&amp;L Brandbox"/>
          <p:cNvGrpSpPr/>
          <p:nvPr userDrawn="1"/>
        </p:nvGrpSpPr>
        <p:grpSpPr>
          <a:xfrm>
            <a:off x="8962934" y="3185478"/>
            <a:ext cx="3229066" cy="1999563"/>
            <a:chOff x="8962934" y="3185478"/>
            <a:chExt cx="3229066" cy="1999563"/>
          </a:xfrm>
        </p:grpSpPr>
        <p:sp>
          <p:nvSpPr>
            <p:cNvPr id="7" name="Freeform: Shape 6"/>
            <p:cNvSpPr>
              <a:spLocks/>
            </p:cNvSpPr>
            <p:nvPr userDrawn="1"/>
          </p:nvSpPr>
          <p:spPr bwMode="auto">
            <a:xfrm flipH="1">
              <a:off x="8962935" y="3185478"/>
              <a:ext cx="3229065" cy="999782"/>
            </a:xfrm>
            <a:custGeom>
              <a:avLst/>
              <a:gdLst>
                <a:gd name="connsiteX0" fmla="*/ 0 w 4037812"/>
                <a:gd name="connsiteY0" fmla="*/ 0 h 1250186"/>
                <a:gd name="connsiteX1" fmla="*/ 284391 w 4037812"/>
                <a:gd name="connsiteY1" fmla="*/ 0 h 1250186"/>
                <a:gd name="connsiteX2" fmla="*/ 2960538 w 4037812"/>
                <a:gd name="connsiteY2" fmla="*/ 0 h 1250186"/>
                <a:gd name="connsiteX3" fmla="*/ 3244929 w 4037812"/>
                <a:gd name="connsiteY3" fmla="*/ 0 h 1250186"/>
                <a:gd name="connsiteX4" fmla="*/ 3655382 w 4037812"/>
                <a:gd name="connsiteY4" fmla="*/ 625505 h 1250186"/>
                <a:gd name="connsiteX5" fmla="*/ 4037812 w 4037812"/>
                <a:gd name="connsiteY5" fmla="*/ 1250186 h 1250186"/>
                <a:gd name="connsiteX6" fmla="*/ 3753421 w 4037812"/>
                <a:gd name="connsiteY6" fmla="*/ 1250186 h 1250186"/>
                <a:gd name="connsiteX7" fmla="*/ 284391 w 4037812"/>
                <a:gd name="connsiteY7" fmla="*/ 1250186 h 1250186"/>
                <a:gd name="connsiteX8" fmla="*/ 0 w 4037812"/>
                <a:gd name="connsiteY8" fmla="*/ 1250186 h 1250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37812" h="1250186">
                  <a:moveTo>
                    <a:pt x="0" y="0"/>
                  </a:moveTo>
                  <a:lnTo>
                    <a:pt x="284391" y="0"/>
                  </a:lnTo>
                  <a:lnTo>
                    <a:pt x="2960538" y="0"/>
                  </a:lnTo>
                  <a:lnTo>
                    <a:pt x="3244929" y="0"/>
                  </a:lnTo>
                  <a:cubicBezTo>
                    <a:pt x="3655382" y="0"/>
                    <a:pt x="3655382" y="275255"/>
                    <a:pt x="3655382" y="625505"/>
                  </a:cubicBezTo>
                  <a:cubicBezTo>
                    <a:pt x="3655382" y="1030147"/>
                    <a:pt x="3849070" y="1203211"/>
                    <a:pt x="4037812" y="1250186"/>
                  </a:cubicBezTo>
                  <a:lnTo>
                    <a:pt x="3753421" y="1250186"/>
                  </a:lnTo>
                  <a:lnTo>
                    <a:pt x="284391" y="1250186"/>
                  </a:lnTo>
                  <a:lnTo>
                    <a:pt x="0" y="1250186"/>
                  </a:lnTo>
                  <a:close/>
                </a:path>
              </a:pathLst>
            </a:custGeom>
            <a:solidFill>
              <a:schemeClr val="bg2"/>
            </a:solidFill>
            <a:ln w="6350">
              <a:noFill/>
              <a:prstDash val="solid"/>
              <a:round/>
              <a:headEnd/>
              <a:tailEnd/>
            </a:ln>
          </p:spPr>
          <p:txBody>
            <a:bodyPr vert="horz" wrap="square" lIns="91440" tIns="45720" rIns="91440" bIns="45720" numCol="1" anchor="t" anchorCtr="0" compatLnSpc="1">
              <a:prstTxWarp prst="textNoShape">
                <a:avLst/>
              </a:prstTxWarp>
              <a:noAutofit/>
            </a:bodyPr>
            <a:lstStyle/>
            <a:p>
              <a:endParaRPr lang="nl-NL"/>
            </a:p>
          </p:txBody>
        </p:sp>
        <p:sp>
          <p:nvSpPr>
            <p:cNvPr id="21" name="Freeform: Shape 20"/>
            <p:cNvSpPr/>
            <p:nvPr/>
          </p:nvSpPr>
          <p:spPr>
            <a:xfrm>
              <a:off x="8962934" y="4185259"/>
              <a:ext cx="3229065" cy="999782"/>
            </a:xfrm>
            <a:custGeom>
              <a:avLst/>
              <a:gdLst>
                <a:gd name="connsiteX0" fmla="*/ 0 w 3229065"/>
                <a:gd name="connsiteY0" fmla="*/ 0 h 999782"/>
                <a:gd name="connsiteX1" fmla="*/ 227429 w 3229065"/>
                <a:gd name="connsiteY1" fmla="*/ 0 h 999782"/>
                <a:gd name="connsiteX2" fmla="*/ 3001636 w 3229065"/>
                <a:gd name="connsiteY2" fmla="*/ 0 h 999782"/>
                <a:gd name="connsiteX3" fmla="*/ 3229065 w 3229065"/>
                <a:gd name="connsiteY3" fmla="*/ 0 h 999782"/>
                <a:gd name="connsiteX4" fmla="*/ 3229065 w 3229065"/>
                <a:gd name="connsiteY4" fmla="*/ 999782 h 999782"/>
                <a:gd name="connsiteX5" fmla="*/ 3001636 w 3229065"/>
                <a:gd name="connsiteY5" fmla="*/ 999782 h 999782"/>
                <a:gd name="connsiteX6" fmla="*/ 861503 w 3229065"/>
                <a:gd name="connsiteY6" fmla="*/ 999782 h 999782"/>
                <a:gd name="connsiteX7" fmla="*/ 634074 w 3229065"/>
                <a:gd name="connsiteY7" fmla="*/ 999782 h 999782"/>
                <a:gd name="connsiteX8" fmla="*/ 305832 w 3229065"/>
                <a:gd name="connsiteY8" fmla="*/ 499562 h 999782"/>
                <a:gd name="connsiteX9" fmla="*/ 0 w 3229065"/>
                <a:gd name="connsiteY9" fmla="*/ 0 h 999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29065" h="999782">
                  <a:moveTo>
                    <a:pt x="0" y="0"/>
                  </a:moveTo>
                  <a:lnTo>
                    <a:pt x="227429" y="0"/>
                  </a:lnTo>
                  <a:lnTo>
                    <a:pt x="3001636" y="0"/>
                  </a:lnTo>
                  <a:lnTo>
                    <a:pt x="3229065" y="0"/>
                  </a:lnTo>
                  <a:lnTo>
                    <a:pt x="3229065" y="999782"/>
                  </a:lnTo>
                  <a:lnTo>
                    <a:pt x="3001636" y="999782"/>
                  </a:lnTo>
                  <a:lnTo>
                    <a:pt x="861503" y="999782"/>
                  </a:lnTo>
                  <a:lnTo>
                    <a:pt x="634074" y="999782"/>
                  </a:lnTo>
                  <a:cubicBezTo>
                    <a:pt x="305832" y="999782"/>
                    <a:pt x="305832" y="779659"/>
                    <a:pt x="305832" y="499562"/>
                  </a:cubicBezTo>
                  <a:cubicBezTo>
                    <a:pt x="305832" y="175966"/>
                    <a:pt x="150938" y="37566"/>
                    <a:pt x="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756000" tIns="0" rIns="0" bIns="0" rtlCol="0" anchor="ctr"/>
            <a:lstStyle/>
            <a:p>
              <a:endParaRPr lang="en-GB" sz="1200" dirty="0"/>
            </a:p>
          </p:txBody>
        </p:sp>
        <p:grpSp>
          <p:nvGrpSpPr>
            <p:cNvPr id="25" name="Logo L&amp;L"/>
            <p:cNvGrpSpPr/>
            <p:nvPr userDrawn="1"/>
          </p:nvGrpSpPr>
          <p:grpSpPr>
            <a:xfrm>
              <a:off x="9710831" y="3461481"/>
              <a:ext cx="2040634" cy="353598"/>
              <a:chOff x="990600" y="-7938"/>
              <a:chExt cx="10645776" cy="1844675"/>
            </a:xfrm>
            <a:solidFill>
              <a:schemeClr val="bg1"/>
            </a:solidFill>
          </p:grpSpPr>
          <p:sp>
            <p:nvSpPr>
              <p:cNvPr id="26" name="Freeform 5"/>
              <p:cNvSpPr>
                <a:spLocks noEditPoints="1"/>
              </p:cNvSpPr>
              <p:nvPr/>
            </p:nvSpPr>
            <p:spPr bwMode="auto">
              <a:xfrm>
                <a:off x="6269038" y="-7938"/>
                <a:ext cx="1106488" cy="1844675"/>
              </a:xfrm>
              <a:custGeom>
                <a:avLst/>
                <a:gdLst>
                  <a:gd name="T0" fmla="*/ 87 w 99"/>
                  <a:gd name="T1" fmla="*/ 143 h 151"/>
                  <a:gd name="T2" fmla="*/ 87 w 99"/>
                  <a:gd name="T3" fmla="*/ 143 h 151"/>
                  <a:gd name="T4" fmla="*/ 33 w 99"/>
                  <a:gd name="T5" fmla="*/ 143 h 151"/>
                  <a:gd name="T6" fmla="*/ 33 w 99"/>
                  <a:gd name="T7" fmla="*/ 142 h 151"/>
                  <a:gd name="T8" fmla="*/ 41 w 99"/>
                  <a:gd name="T9" fmla="*/ 94 h 151"/>
                  <a:gd name="T10" fmla="*/ 49 w 99"/>
                  <a:gd name="T11" fmla="*/ 84 h 151"/>
                  <a:gd name="T12" fmla="*/ 41 w 99"/>
                  <a:gd name="T13" fmla="*/ 136 h 151"/>
                  <a:gd name="T14" fmla="*/ 40 w 99"/>
                  <a:gd name="T15" fmla="*/ 137 h 151"/>
                  <a:gd name="T16" fmla="*/ 45 w 99"/>
                  <a:gd name="T17" fmla="*/ 137 h 151"/>
                  <a:gd name="T18" fmla="*/ 45 w 99"/>
                  <a:gd name="T19" fmla="*/ 137 h 151"/>
                  <a:gd name="T20" fmla="*/ 88 w 99"/>
                  <a:gd name="T21" fmla="*/ 137 h 151"/>
                  <a:gd name="T22" fmla="*/ 87 w 99"/>
                  <a:gd name="T23" fmla="*/ 143 h 151"/>
                  <a:gd name="T24" fmla="*/ 65 w 99"/>
                  <a:gd name="T25" fmla="*/ 32 h 151"/>
                  <a:gd name="T26" fmla="*/ 65 w 99"/>
                  <a:gd name="T27" fmla="*/ 32 h 151"/>
                  <a:gd name="T28" fmla="*/ 66 w 99"/>
                  <a:gd name="T29" fmla="*/ 30 h 151"/>
                  <a:gd name="T30" fmla="*/ 82 w 99"/>
                  <a:gd name="T31" fmla="*/ 4 h 151"/>
                  <a:gd name="T32" fmla="*/ 90 w 99"/>
                  <a:gd name="T33" fmla="*/ 8 h 151"/>
                  <a:gd name="T34" fmla="*/ 61 w 99"/>
                  <a:gd name="T35" fmla="*/ 65 h 151"/>
                  <a:gd name="T36" fmla="*/ 59 w 99"/>
                  <a:gd name="T37" fmla="*/ 67 h 151"/>
                  <a:gd name="T38" fmla="*/ 65 w 99"/>
                  <a:gd name="T39" fmla="*/ 32 h 151"/>
                  <a:gd name="T40" fmla="*/ 50 w 99"/>
                  <a:gd name="T41" fmla="*/ 129 h 151"/>
                  <a:gd name="T42" fmla="*/ 50 w 99"/>
                  <a:gd name="T43" fmla="*/ 129 h 151"/>
                  <a:gd name="T44" fmla="*/ 59 w 99"/>
                  <a:gd name="T45" fmla="*/ 73 h 151"/>
                  <a:gd name="T46" fmla="*/ 62 w 99"/>
                  <a:gd name="T47" fmla="*/ 70 h 151"/>
                  <a:gd name="T48" fmla="*/ 92 w 99"/>
                  <a:gd name="T49" fmla="*/ 7 h 151"/>
                  <a:gd name="T50" fmla="*/ 81 w 99"/>
                  <a:gd name="T51" fmla="*/ 3 h 151"/>
                  <a:gd name="T52" fmla="*/ 62 w 99"/>
                  <a:gd name="T53" fmla="*/ 25 h 151"/>
                  <a:gd name="T54" fmla="*/ 61 w 99"/>
                  <a:gd name="T55" fmla="*/ 29 h 151"/>
                  <a:gd name="T56" fmla="*/ 51 w 99"/>
                  <a:gd name="T57" fmla="*/ 72 h 151"/>
                  <a:gd name="T58" fmla="*/ 50 w 99"/>
                  <a:gd name="T59" fmla="*/ 75 h 151"/>
                  <a:gd name="T60" fmla="*/ 42 w 99"/>
                  <a:gd name="T61" fmla="*/ 84 h 151"/>
                  <a:gd name="T62" fmla="*/ 49 w 99"/>
                  <a:gd name="T63" fmla="*/ 42 h 151"/>
                  <a:gd name="T64" fmla="*/ 33 w 99"/>
                  <a:gd name="T65" fmla="*/ 42 h 151"/>
                  <a:gd name="T66" fmla="*/ 32 w 99"/>
                  <a:gd name="T67" fmla="*/ 44 h 151"/>
                  <a:gd name="T68" fmla="*/ 38 w 99"/>
                  <a:gd name="T69" fmla="*/ 44 h 151"/>
                  <a:gd name="T70" fmla="*/ 40 w 99"/>
                  <a:gd name="T71" fmla="*/ 46 h 151"/>
                  <a:gd name="T72" fmla="*/ 40 w 99"/>
                  <a:gd name="T73" fmla="*/ 47 h 151"/>
                  <a:gd name="T74" fmla="*/ 32 w 99"/>
                  <a:gd name="T75" fmla="*/ 95 h 151"/>
                  <a:gd name="T76" fmla="*/ 1 w 99"/>
                  <a:gd name="T77" fmla="*/ 130 h 151"/>
                  <a:gd name="T78" fmla="*/ 0 w 99"/>
                  <a:gd name="T79" fmla="*/ 140 h 151"/>
                  <a:gd name="T80" fmla="*/ 31 w 99"/>
                  <a:gd name="T81" fmla="*/ 105 h 151"/>
                  <a:gd name="T82" fmla="*/ 23 w 99"/>
                  <a:gd name="T83" fmla="*/ 151 h 151"/>
                  <a:gd name="T84" fmla="*/ 94 w 99"/>
                  <a:gd name="T85" fmla="*/ 151 h 151"/>
                  <a:gd name="T86" fmla="*/ 97 w 99"/>
                  <a:gd name="T87" fmla="*/ 129 h 151"/>
                  <a:gd name="T88" fmla="*/ 50 w 99"/>
                  <a:gd name="T89" fmla="*/ 129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9" h="151">
                    <a:moveTo>
                      <a:pt x="87" y="143"/>
                    </a:moveTo>
                    <a:lnTo>
                      <a:pt x="87" y="143"/>
                    </a:lnTo>
                    <a:lnTo>
                      <a:pt x="33" y="143"/>
                    </a:lnTo>
                    <a:cubicBezTo>
                      <a:pt x="33" y="143"/>
                      <a:pt x="33" y="142"/>
                      <a:pt x="33" y="142"/>
                    </a:cubicBezTo>
                    <a:lnTo>
                      <a:pt x="41" y="94"/>
                    </a:lnTo>
                    <a:lnTo>
                      <a:pt x="49" y="84"/>
                    </a:lnTo>
                    <a:lnTo>
                      <a:pt x="41" y="136"/>
                    </a:lnTo>
                    <a:cubicBezTo>
                      <a:pt x="41" y="136"/>
                      <a:pt x="41" y="137"/>
                      <a:pt x="40" y="137"/>
                    </a:cubicBezTo>
                    <a:lnTo>
                      <a:pt x="45" y="137"/>
                    </a:lnTo>
                    <a:lnTo>
                      <a:pt x="45" y="137"/>
                    </a:lnTo>
                    <a:lnTo>
                      <a:pt x="88" y="137"/>
                    </a:lnTo>
                    <a:lnTo>
                      <a:pt x="87" y="143"/>
                    </a:lnTo>
                    <a:close/>
                    <a:moveTo>
                      <a:pt x="65" y="32"/>
                    </a:moveTo>
                    <a:lnTo>
                      <a:pt x="65" y="32"/>
                    </a:lnTo>
                    <a:lnTo>
                      <a:pt x="66" y="30"/>
                    </a:lnTo>
                    <a:cubicBezTo>
                      <a:pt x="67" y="23"/>
                      <a:pt x="74" y="8"/>
                      <a:pt x="82" y="4"/>
                    </a:cubicBezTo>
                    <a:cubicBezTo>
                      <a:pt x="86" y="3"/>
                      <a:pt x="88" y="3"/>
                      <a:pt x="90" y="8"/>
                    </a:cubicBezTo>
                    <a:cubicBezTo>
                      <a:pt x="95" y="18"/>
                      <a:pt x="81" y="45"/>
                      <a:pt x="61" y="65"/>
                    </a:cubicBezTo>
                    <a:cubicBezTo>
                      <a:pt x="61" y="65"/>
                      <a:pt x="59" y="67"/>
                      <a:pt x="59" y="67"/>
                    </a:cubicBezTo>
                    <a:cubicBezTo>
                      <a:pt x="61" y="57"/>
                      <a:pt x="62" y="43"/>
                      <a:pt x="65" y="32"/>
                    </a:cubicBezTo>
                    <a:close/>
                    <a:moveTo>
                      <a:pt x="50" y="129"/>
                    </a:moveTo>
                    <a:lnTo>
                      <a:pt x="50" y="129"/>
                    </a:lnTo>
                    <a:lnTo>
                      <a:pt x="59" y="73"/>
                    </a:lnTo>
                    <a:cubicBezTo>
                      <a:pt x="59" y="73"/>
                      <a:pt x="61" y="70"/>
                      <a:pt x="62" y="70"/>
                    </a:cubicBezTo>
                    <a:cubicBezTo>
                      <a:pt x="80" y="50"/>
                      <a:pt x="99" y="21"/>
                      <a:pt x="92" y="7"/>
                    </a:cubicBezTo>
                    <a:cubicBezTo>
                      <a:pt x="90" y="2"/>
                      <a:pt x="86" y="0"/>
                      <a:pt x="81" y="3"/>
                    </a:cubicBezTo>
                    <a:cubicBezTo>
                      <a:pt x="73" y="6"/>
                      <a:pt x="65" y="17"/>
                      <a:pt x="62" y="25"/>
                    </a:cubicBezTo>
                    <a:cubicBezTo>
                      <a:pt x="62" y="25"/>
                      <a:pt x="61" y="27"/>
                      <a:pt x="61" y="29"/>
                    </a:cubicBezTo>
                    <a:cubicBezTo>
                      <a:pt x="55" y="43"/>
                      <a:pt x="53" y="58"/>
                      <a:pt x="51" y="72"/>
                    </a:cubicBezTo>
                    <a:cubicBezTo>
                      <a:pt x="50" y="73"/>
                      <a:pt x="50" y="74"/>
                      <a:pt x="50" y="75"/>
                    </a:cubicBezTo>
                    <a:lnTo>
                      <a:pt x="42" y="84"/>
                    </a:lnTo>
                    <a:lnTo>
                      <a:pt x="49" y="42"/>
                    </a:lnTo>
                    <a:lnTo>
                      <a:pt x="33" y="42"/>
                    </a:lnTo>
                    <a:lnTo>
                      <a:pt x="32" y="44"/>
                    </a:lnTo>
                    <a:cubicBezTo>
                      <a:pt x="32" y="44"/>
                      <a:pt x="35" y="44"/>
                      <a:pt x="38" y="44"/>
                    </a:cubicBezTo>
                    <a:cubicBezTo>
                      <a:pt x="39" y="44"/>
                      <a:pt x="40" y="46"/>
                      <a:pt x="40" y="46"/>
                    </a:cubicBezTo>
                    <a:cubicBezTo>
                      <a:pt x="40" y="47"/>
                      <a:pt x="40" y="47"/>
                      <a:pt x="40" y="47"/>
                    </a:cubicBezTo>
                    <a:lnTo>
                      <a:pt x="32" y="95"/>
                    </a:lnTo>
                    <a:lnTo>
                      <a:pt x="1" y="130"/>
                    </a:lnTo>
                    <a:lnTo>
                      <a:pt x="0" y="140"/>
                    </a:lnTo>
                    <a:lnTo>
                      <a:pt x="31" y="105"/>
                    </a:lnTo>
                    <a:lnTo>
                      <a:pt x="23" y="151"/>
                    </a:lnTo>
                    <a:lnTo>
                      <a:pt x="94" y="151"/>
                    </a:lnTo>
                    <a:lnTo>
                      <a:pt x="97" y="129"/>
                    </a:lnTo>
                    <a:lnTo>
                      <a:pt x="50" y="129"/>
                    </a:lnTo>
                    <a:close/>
                  </a:path>
                </a:pathLst>
              </a:custGeom>
              <a:solidFill>
                <a:schemeClr val="accent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a:p>
            </p:txBody>
          </p:sp>
          <p:sp>
            <p:nvSpPr>
              <p:cNvPr id="27" name="Freeform 6"/>
              <p:cNvSpPr>
                <a:spLocks/>
              </p:cNvSpPr>
              <p:nvPr/>
            </p:nvSpPr>
            <p:spPr bwMode="auto">
              <a:xfrm>
                <a:off x="7700963" y="712788"/>
                <a:ext cx="536575" cy="928688"/>
              </a:xfrm>
              <a:custGeom>
                <a:avLst/>
                <a:gdLst>
                  <a:gd name="T0" fmla="*/ 0 w 48"/>
                  <a:gd name="T1" fmla="*/ 76 h 76"/>
                  <a:gd name="T2" fmla="*/ 0 w 48"/>
                  <a:gd name="T3" fmla="*/ 76 h 76"/>
                  <a:gd name="T4" fmla="*/ 0 w 48"/>
                  <a:gd name="T5" fmla="*/ 0 h 76"/>
                  <a:gd name="T6" fmla="*/ 12 w 48"/>
                  <a:gd name="T7" fmla="*/ 0 h 76"/>
                  <a:gd name="T8" fmla="*/ 12 w 48"/>
                  <a:gd name="T9" fmla="*/ 66 h 76"/>
                  <a:gd name="T10" fmla="*/ 48 w 48"/>
                  <a:gd name="T11" fmla="*/ 66 h 76"/>
                  <a:gd name="T12" fmla="*/ 48 w 48"/>
                  <a:gd name="T13" fmla="*/ 76 h 76"/>
                  <a:gd name="T14" fmla="*/ 0 w 48"/>
                  <a:gd name="T15" fmla="*/ 76 h 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8" h="76">
                    <a:moveTo>
                      <a:pt x="0" y="76"/>
                    </a:moveTo>
                    <a:lnTo>
                      <a:pt x="0" y="76"/>
                    </a:lnTo>
                    <a:lnTo>
                      <a:pt x="0" y="0"/>
                    </a:lnTo>
                    <a:lnTo>
                      <a:pt x="12" y="0"/>
                    </a:lnTo>
                    <a:lnTo>
                      <a:pt x="12" y="66"/>
                    </a:lnTo>
                    <a:lnTo>
                      <a:pt x="48" y="66"/>
                    </a:lnTo>
                    <a:lnTo>
                      <a:pt x="48" y="76"/>
                    </a:lnTo>
                    <a:lnTo>
                      <a:pt x="0" y="7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nl-NL"/>
              </a:p>
            </p:txBody>
          </p:sp>
          <p:sp>
            <p:nvSpPr>
              <p:cNvPr id="28" name="Freeform 7"/>
              <p:cNvSpPr>
                <a:spLocks noEditPoints="1"/>
              </p:cNvSpPr>
              <p:nvPr/>
            </p:nvSpPr>
            <p:spPr bwMode="auto">
              <a:xfrm>
                <a:off x="8326438" y="688975"/>
                <a:ext cx="939800" cy="977900"/>
              </a:xfrm>
              <a:custGeom>
                <a:avLst/>
                <a:gdLst>
                  <a:gd name="T0" fmla="*/ 84 w 84"/>
                  <a:gd name="T1" fmla="*/ 40 h 80"/>
                  <a:gd name="T2" fmla="*/ 84 w 84"/>
                  <a:gd name="T3" fmla="*/ 40 h 80"/>
                  <a:gd name="T4" fmla="*/ 42 w 84"/>
                  <a:gd name="T5" fmla="*/ 0 h 80"/>
                  <a:gd name="T6" fmla="*/ 0 w 84"/>
                  <a:gd name="T7" fmla="*/ 40 h 80"/>
                  <a:gd name="T8" fmla="*/ 42 w 84"/>
                  <a:gd name="T9" fmla="*/ 80 h 80"/>
                  <a:gd name="T10" fmla="*/ 84 w 84"/>
                  <a:gd name="T11" fmla="*/ 40 h 80"/>
                  <a:gd name="T12" fmla="*/ 71 w 84"/>
                  <a:gd name="T13" fmla="*/ 40 h 80"/>
                  <a:gd name="T14" fmla="*/ 71 w 84"/>
                  <a:gd name="T15" fmla="*/ 40 h 80"/>
                  <a:gd name="T16" fmla="*/ 42 w 84"/>
                  <a:gd name="T17" fmla="*/ 70 h 80"/>
                  <a:gd name="T18" fmla="*/ 12 w 84"/>
                  <a:gd name="T19" fmla="*/ 40 h 80"/>
                  <a:gd name="T20" fmla="*/ 42 w 84"/>
                  <a:gd name="T21" fmla="*/ 11 h 80"/>
                  <a:gd name="T22" fmla="*/ 71 w 84"/>
                  <a:gd name="T23" fmla="*/ 4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4" h="80">
                    <a:moveTo>
                      <a:pt x="84" y="40"/>
                    </a:moveTo>
                    <a:lnTo>
                      <a:pt x="84" y="40"/>
                    </a:lnTo>
                    <a:cubicBezTo>
                      <a:pt x="84" y="17"/>
                      <a:pt x="66" y="0"/>
                      <a:pt x="42" y="0"/>
                    </a:cubicBezTo>
                    <a:cubicBezTo>
                      <a:pt x="17" y="0"/>
                      <a:pt x="0" y="17"/>
                      <a:pt x="0" y="40"/>
                    </a:cubicBezTo>
                    <a:cubicBezTo>
                      <a:pt x="0" y="63"/>
                      <a:pt x="17" y="80"/>
                      <a:pt x="42" y="80"/>
                    </a:cubicBezTo>
                    <a:cubicBezTo>
                      <a:pt x="66" y="80"/>
                      <a:pt x="84" y="63"/>
                      <a:pt x="84" y="40"/>
                    </a:cubicBezTo>
                    <a:close/>
                    <a:moveTo>
                      <a:pt x="71" y="40"/>
                    </a:moveTo>
                    <a:lnTo>
                      <a:pt x="71" y="40"/>
                    </a:lnTo>
                    <a:cubicBezTo>
                      <a:pt x="71" y="57"/>
                      <a:pt x="59" y="70"/>
                      <a:pt x="42" y="70"/>
                    </a:cubicBezTo>
                    <a:cubicBezTo>
                      <a:pt x="25" y="70"/>
                      <a:pt x="12" y="57"/>
                      <a:pt x="12" y="40"/>
                    </a:cubicBezTo>
                    <a:cubicBezTo>
                      <a:pt x="12" y="23"/>
                      <a:pt x="25" y="11"/>
                      <a:pt x="42" y="11"/>
                    </a:cubicBezTo>
                    <a:cubicBezTo>
                      <a:pt x="59" y="11"/>
                      <a:pt x="71" y="23"/>
                      <a:pt x="71" y="4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nl-NL"/>
              </a:p>
            </p:txBody>
          </p:sp>
          <p:sp>
            <p:nvSpPr>
              <p:cNvPr id="29" name="Freeform 8"/>
              <p:cNvSpPr>
                <a:spLocks/>
              </p:cNvSpPr>
              <p:nvPr/>
            </p:nvSpPr>
            <p:spPr bwMode="auto">
              <a:xfrm>
                <a:off x="9534525" y="712788"/>
                <a:ext cx="536575" cy="928688"/>
              </a:xfrm>
              <a:custGeom>
                <a:avLst/>
                <a:gdLst>
                  <a:gd name="T0" fmla="*/ 0 w 48"/>
                  <a:gd name="T1" fmla="*/ 76 h 76"/>
                  <a:gd name="T2" fmla="*/ 0 w 48"/>
                  <a:gd name="T3" fmla="*/ 76 h 76"/>
                  <a:gd name="T4" fmla="*/ 0 w 48"/>
                  <a:gd name="T5" fmla="*/ 0 h 76"/>
                  <a:gd name="T6" fmla="*/ 47 w 48"/>
                  <a:gd name="T7" fmla="*/ 0 h 76"/>
                  <a:gd name="T8" fmla="*/ 47 w 48"/>
                  <a:gd name="T9" fmla="*/ 10 h 76"/>
                  <a:gd name="T10" fmla="*/ 12 w 48"/>
                  <a:gd name="T11" fmla="*/ 10 h 76"/>
                  <a:gd name="T12" fmla="*/ 12 w 48"/>
                  <a:gd name="T13" fmla="*/ 32 h 76"/>
                  <a:gd name="T14" fmla="*/ 41 w 48"/>
                  <a:gd name="T15" fmla="*/ 32 h 76"/>
                  <a:gd name="T16" fmla="*/ 41 w 48"/>
                  <a:gd name="T17" fmla="*/ 42 h 76"/>
                  <a:gd name="T18" fmla="*/ 12 w 48"/>
                  <a:gd name="T19" fmla="*/ 42 h 76"/>
                  <a:gd name="T20" fmla="*/ 12 w 48"/>
                  <a:gd name="T21" fmla="*/ 66 h 76"/>
                  <a:gd name="T22" fmla="*/ 48 w 48"/>
                  <a:gd name="T23" fmla="*/ 66 h 76"/>
                  <a:gd name="T24" fmla="*/ 48 w 48"/>
                  <a:gd name="T25" fmla="*/ 76 h 76"/>
                  <a:gd name="T26" fmla="*/ 0 w 48"/>
                  <a:gd name="T27"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8" h="76">
                    <a:moveTo>
                      <a:pt x="0" y="76"/>
                    </a:moveTo>
                    <a:lnTo>
                      <a:pt x="0" y="76"/>
                    </a:lnTo>
                    <a:lnTo>
                      <a:pt x="0" y="0"/>
                    </a:lnTo>
                    <a:lnTo>
                      <a:pt x="47" y="0"/>
                    </a:lnTo>
                    <a:lnTo>
                      <a:pt x="47" y="10"/>
                    </a:lnTo>
                    <a:lnTo>
                      <a:pt x="12" y="10"/>
                    </a:lnTo>
                    <a:lnTo>
                      <a:pt x="12" y="32"/>
                    </a:lnTo>
                    <a:lnTo>
                      <a:pt x="41" y="32"/>
                    </a:lnTo>
                    <a:lnTo>
                      <a:pt x="41" y="42"/>
                    </a:lnTo>
                    <a:lnTo>
                      <a:pt x="12" y="42"/>
                    </a:lnTo>
                    <a:lnTo>
                      <a:pt x="12" y="66"/>
                    </a:lnTo>
                    <a:lnTo>
                      <a:pt x="48" y="66"/>
                    </a:lnTo>
                    <a:lnTo>
                      <a:pt x="48" y="76"/>
                    </a:lnTo>
                    <a:lnTo>
                      <a:pt x="0" y="7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nl-NL"/>
              </a:p>
            </p:txBody>
          </p:sp>
          <p:sp>
            <p:nvSpPr>
              <p:cNvPr id="30" name="Freeform 9"/>
              <p:cNvSpPr>
                <a:spLocks/>
              </p:cNvSpPr>
              <p:nvPr/>
            </p:nvSpPr>
            <p:spPr bwMode="auto">
              <a:xfrm>
                <a:off x="10328275" y="712788"/>
                <a:ext cx="536575" cy="928688"/>
              </a:xfrm>
              <a:custGeom>
                <a:avLst/>
                <a:gdLst>
                  <a:gd name="T0" fmla="*/ 13 w 48"/>
                  <a:gd name="T1" fmla="*/ 10 h 76"/>
                  <a:gd name="T2" fmla="*/ 13 w 48"/>
                  <a:gd name="T3" fmla="*/ 10 h 76"/>
                  <a:gd name="T4" fmla="*/ 13 w 48"/>
                  <a:gd name="T5" fmla="*/ 33 h 76"/>
                  <a:gd name="T6" fmla="*/ 42 w 48"/>
                  <a:gd name="T7" fmla="*/ 33 h 76"/>
                  <a:gd name="T8" fmla="*/ 42 w 48"/>
                  <a:gd name="T9" fmla="*/ 43 h 76"/>
                  <a:gd name="T10" fmla="*/ 13 w 48"/>
                  <a:gd name="T11" fmla="*/ 43 h 76"/>
                  <a:gd name="T12" fmla="*/ 13 w 48"/>
                  <a:gd name="T13" fmla="*/ 76 h 76"/>
                  <a:gd name="T14" fmla="*/ 0 w 48"/>
                  <a:gd name="T15" fmla="*/ 76 h 76"/>
                  <a:gd name="T16" fmla="*/ 0 w 48"/>
                  <a:gd name="T17" fmla="*/ 0 h 76"/>
                  <a:gd name="T18" fmla="*/ 48 w 48"/>
                  <a:gd name="T19" fmla="*/ 0 h 76"/>
                  <a:gd name="T20" fmla="*/ 48 w 48"/>
                  <a:gd name="T21" fmla="*/ 10 h 76"/>
                  <a:gd name="T22" fmla="*/ 13 w 48"/>
                  <a:gd name="T23" fmla="*/ 1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8" h="76">
                    <a:moveTo>
                      <a:pt x="13" y="10"/>
                    </a:moveTo>
                    <a:lnTo>
                      <a:pt x="13" y="10"/>
                    </a:lnTo>
                    <a:lnTo>
                      <a:pt x="13" y="33"/>
                    </a:lnTo>
                    <a:lnTo>
                      <a:pt x="42" y="33"/>
                    </a:lnTo>
                    <a:lnTo>
                      <a:pt x="42" y="43"/>
                    </a:lnTo>
                    <a:lnTo>
                      <a:pt x="13" y="43"/>
                    </a:lnTo>
                    <a:lnTo>
                      <a:pt x="13" y="76"/>
                    </a:lnTo>
                    <a:lnTo>
                      <a:pt x="0" y="76"/>
                    </a:lnTo>
                    <a:lnTo>
                      <a:pt x="0" y="0"/>
                    </a:lnTo>
                    <a:lnTo>
                      <a:pt x="48" y="0"/>
                    </a:lnTo>
                    <a:lnTo>
                      <a:pt x="48" y="10"/>
                    </a:lnTo>
                    <a:lnTo>
                      <a:pt x="13"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nl-NL"/>
              </a:p>
            </p:txBody>
          </p:sp>
          <p:sp>
            <p:nvSpPr>
              <p:cNvPr id="31" name="Freeform 10"/>
              <p:cNvSpPr>
                <a:spLocks/>
              </p:cNvSpPr>
              <p:nvPr/>
            </p:nvSpPr>
            <p:spPr bwMode="auto">
              <a:xfrm>
                <a:off x="11110913" y="712788"/>
                <a:ext cx="525463" cy="928688"/>
              </a:xfrm>
              <a:custGeom>
                <a:avLst/>
                <a:gdLst>
                  <a:gd name="T0" fmla="*/ 12 w 47"/>
                  <a:gd name="T1" fmla="*/ 10 h 76"/>
                  <a:gd name="T2" fmla="*/ 12 w 47"/>
                  <a:gd name="T3" fmla="*/ 10 h 76"/>
                  <a:gd name="T4" fmla="*/ 12 w 47"/>
                  <a:gd name="T5" fmla="*/ 33 h 76"/>
                  <a:gd name="T6" fmla="*/ 41 w 47"/>
                  <a:gd name="T7" fmla="*/ 33 h 76"/>
                  <a:gd name="T8" fmla="*/ 41 w 47"/>
                  <a:gd name="T9" fmla="*/ 43 h 76"/>
                  <a:gd name="T10" fmla="*/ 12 w 47"/>
                  <a:gd name="T11" fmla="*/ 43 h 76"/>
                  <a:gd name="T12" fmla="*/ 12 w 47"/>
                  <a:gd name="T13" fmla="*/ 76 h 76"/>
                  <a:gd name="T14" fmla="*/ 0 w 47"/>
                  <a:gd name="T15" fmla="*/ 76 h 76"/>
                  <a:gd name="T16" fmla="*/ 0 w 47"/>
                  <a:gd name="T17" fmla="*/ 0 h 76"/>
                  <a:gd name="T18" fmla="*/ 47 w 47"/>
                  <a:gd name="T19" fmla="*/ 0 h 76"/>
                  <a:gd name="T20" fmla="*/ 47 w 47"/>
                  <a:gd name="T21" fmla="*/ 10 h 76"/>
                  <a:gd name="T22" fmla="*/ 12 w 47"/>
                  <a:gd name="T23" fmla="*/ 1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7" h="76">
                    <a:moveTo>
                      <a:pt x="12" y="10"/>
                    </a:moveTo>
                    <a:lnTo>
                      <a:pt x="12" y="10"/>
                    </a:lnTo>
                    <a:lnTo>
                      <a:pt x="12" y="33"/>
                    </a:lnTo>
                    <a:lnTo>
                      <a:pt x="41" y="33"/>
                    </a:lnTo>
                    <a:lnTo>
                      <a:pt x="41" y="43"/>
                    </a:lnTo>
                    <a:lnTo>
                      <a:pt x="12" y="43"/>
                    </a:lnTo>
                    <a:lnTo>
                      <a:pt x="12" y="76"/>
                    </a:lnTo>
                    <a:lnTo>
                      <a:pt x="0" y="76"/>
                    </a:lnTo>
                    <a:lnTo>
                      <a:pt x="0" y="0"/>
                    </a:lnTo>
                    <a:lnTo>
                      <a:pt x="47" y="0"/>
                    </a:lnTo>
                    <a:lnTo>
                      <a:pt x="47" y="10"/>
                    </a:lnTo>
                    <a:lnTo>
                      <a:pt x="12"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nl-NL"/>
              </a:p>
            </p:txBody>
          </p:sp>
          <p:sp>
            <p:nvSpPr>
              <p:cNvPr id="32" name="Freeform 11"/>
              <p:cNvSpPr>
                <a:spLocks/>
              </p:cNvSpPr>
              <p:nvPr/>
            </p:nvSpPr>
            <p:spPr bwMode="auto">
              <a:xfrm>
                <a:off x="990600" y="712788"/>
                <a:ext cx="536575" cy="928688"/>
              </a:xfrm>
              <a:custGeom>
                <a:avLst/>
                <a:gdLst>
                  <a:gd name="T0" fmla="*/ 0 w 48"/>
                  <a:gd name="T1" fmla="*/ 76 h 76"/>
                  <a:gd name="T2" fmla="*/ 0 w 48"/>
                  <a:gd name="T3" fmla="*/ 76 h 76"/>
                  <a:gd name="T4" fmla="*/ 0 w 48"/>
                  <a:gd name="T5" fmla="*/ 0 h 76"/>
                  <a:gd name="T6" fmla="*/ 12 w 48"/>
                  <a:gd name="T7" fmla="*/ 0 h 76"/>
                  <a:gd name="T8" fmla="*/ 12 w 48"/>
                  <a:gd name="T9" fmla="*/ 66 h 76"/>
                  <a:gd name="T10" fmla="*/ 48 w 48"/>
                  <a:gd name="T11" fmla="*/ 66 h 76"/>
                  <a:gd name="T12" fmla="*/ 48 w 48"/>
                  <a:gd name="T13" fmla="*/ 76 h 76"/>
                  <a:gd name="T14" fmla="*/ 0 w 48"/>
                  <a:gd name="T15" fmla="*/ 76 h 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8" h="76">
                    <a:moveTo>
                      <a:pt x="0" y="76"/>
                    </a:moveTo>
                    <a:lnTo>
                      <a:pt x="0" y="76"/>
                    </a:lnTo>
                    <a:lnTo>
                      <a:pt x="0" y="0"/>
                    </a:lnTo>
                    <a:lnTo>
                      <a:pt x="12" y="0"/>
                    </a:lnTo>
                    <a:lnTo>
                      <a:pt x="12" y="66"/>
                    </a:lnTo>
                    <a:lnTo>
                      <a:pt x="48" y="66"/>
                    </a:lnTo>
                    <a:lnTo>
                      <a:pt x="48" y="76"/>
                    </a:lnTo>
                    <a:lnTo>
                      <a:pt x="0" y="7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nl-NL"/>
              </a:p>
            </p:txBody>
          </p:sp>
          <p:sp>
            <p:nvSpPr>
              <p:cNvPr id="36" name="Freeform 12"/>
              <p:cNvSpPr>
                <a:spLocks noEditPoints="1"/>
              </p:cNvSpPr>
              <p:nvPr/>
            </p:nvSpPr>
            <p:spPr bwMode="auto">
              <a:xfrm>
                <a:off x="1604963" y="688975"/>
                <a:ext cx="950913" cy="977900"/>
              </a:xfrm>
              <a:custGeom>
                <a:avLst/>
                <a:gdLst>
                  <a:gd name="T0" fmla="*/ 85 w 85"/>
                  <a:gd name="T1" fmla="*/ 40 h 80"/>
                  <a:gd name="T2" fmla="*/ 85 w 85"/>
                  <a:gd name="T3" fmla="*/ 40 h 80"/>
                  <a:gd name="T4" fmla="*/ 43 w 85"/>
                  <a:gd name="T5" fmla="*/ 0 h 80"/>
                  <a:gd name="T6" fmla="*/ 0 w 85"/>
                  <a:gd name="T7" fmla="*/ 40 h 80"/>
                  <a:gd name="T8" fmla="*/ 43 w 85"/>
                  <a:gd name="T9" fmla="*/ 80 h 80"/>
                  <a:gd name="T10" fmla="*/ 85 w 85"/>
                  <a:gd name="T11" fmla="*/ 40 h 80"/>
                  <a:gd name="T12" fmla="*/ 72 w 85"/>
                  <a:gd name="T13" fmla="*/ 40 h 80"/>
                  <a:gd name="T14" fmla="*/ 72 w 85"/>
                  <a:gd name="T15" fmla="*/ 40 h 80"/>
                  <a:gd name="T16" fmla="*/ 43 w 85"/>
                  <a:gd name="T17" fmla="*/ 70 h 80"/>
                  <a:gd name="T18" fmla="*/ 13 w 85"/>
                  <a:gd name="T19" fmla="*/ 40 h 80"/>
                  <a:gd name="T20" fmla="*/ 43 w 85"/>
                  <a:gd name="T21" fmla="*/ 11 h 80"/>
                  <a:gd name="T22" fmla="*/ 72 w 85"/>
                  <a:gd name="T23" fmla="*/ 4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5" h="80">
                    <a:moveTo>
                      <a:pt x="85" y="40"/>
                    </a:moveTo>
                    <a:lnTo>
                      <a:pt x="85" y="40"/>
                    </a:lnTo>
                    <a:cubicBezTo>
                      <a:pt x="85" y="17"/>
                      <a:pt x="67" y="0"/>
                      <a:pt x="43" y="0"/>
                    </a:cubicBezTo>
                    <a:cubicBezTo>
                      <a:pt x="18" y="0"/>
                      <a:pt x="0" y="17"/>
                      <a:pt x="0" y="40"/>
                    </a:cubicBezTo>
                    <a:cubicBezTo>
                      <a:pt x="0" y="63"/>
                      <a:pt x="18" y="80"/>
                      <a:pt x="43" y="80"/>
                    </a:cubicBezTo>
                    <a:cubicBezTo>
                      <a:pt x="67" y="80"/>
                      <a:pt x="85" y="63"/>
                      <a:pt x="85" y="40"/>
                    </a:cubicBezTo>
                    <a:close/>
                    <a:moveTo>
                      <a:pt x="72" y="40"/>
                    </a:moveTo>
                    <a:lnTo>
                      <a:pt x="72" y="40"/>
                    </a:lnTo>
                    <a:cubicBezTo>
                      <a:pt x="72" y="57"/>
                      <a:pt x="59" y="70"/>
                      <a:pt x="43" y="70"/>
                    </a:cubicBezTo>
                    <a:cubicBezTo>
                      <a:pt x="26" y="70"/>
                      <a:pt x="13" y="57"/>
                      <a:pt x="13" y="40"/>
                    </a:cubicBezTo>
                    <a:cubicBezTo>
                      <a:pt x="13" y="23"/>
                      <a:pt x="26" y="11"/>
                      <a:pt x="43" y="11"/>
                    </a:cubicBezTo>
                    <a:cubicBezTo>
                      <a:pt x="59" y="11"/>
                      <a:pt x="72" y="23"/>
                      <a:pt x="72" y="4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nl-NL"/>
              </a:p>
            </p:txBody>
          </p:sp>
          <p:sp>
            <p:nvSpPr>
              <p:cNvPr id="37" name="Freeform 13"/>
              <p:cNvSpPr>
                <a:spLocks/>
              </p:cNvSpPr>
              <p:nvPr/>
            </p:nvSpPr>
            <p:spPr bwMode="auto">
              <a:xfrm>
                <a:off x="2657475" y="712788"/>
                <a:ext cx="760413" cy="928688"/>
              </a:xfrm>
              <a:custGeom>
                <a:avLst/>
                <a:gdLst>
                  <a:gd name="T0" fmla="*/ 39 w 68"/>
                  <a:gd name="T1" fmla="*/ 42 h 76"/>
                  <a:gd name="T2" fmla="*/ 39 w 68"/>
                  <a:gd name="T3" fmla="*/ 42 h 76"/>
                  <a:gd name="T4" fmla="*/ 39 w 68"/>
                  <a:gd name="T5" fmla="*/ 76 h 76"/>
                  <a:gd name="T6" fmla="*/ 27 w 68"/>
                  <a:gd name="T7" fmla="*/ 76 h 76"/>
                  <a:gd name="T8" fmla="*/ 27 w 68"/>
                  <a:gd name="T9" fmla="*/ 42 h 76"/>
                  <a:gd name="T10" fmla="*/ 0 w 68"/>
                  <a:gd name="T11" fmla="*/ 0 h 76"/>
                  <a:gd name="T12" fmla="*/ 14 w 68"/>
                  <a:gd name="T13" fmla="*/ 0 h 76"/>
                  <a:gd name="T14" fmla="*/ 34 w 68"/>
                  <a:gd name="T15" fmla="*/ 31 h 76"/>
                  <a:gd name="T16" fmla="*/ 54 w 68"/>
                  <a:gd name="T17" fmla="*/ 0 h 76"/>
                  <a:gd name="T18" fmla="*/ 68 w 68"/>
                  <a:gd name="T19" fmla="*/ 0 h 76"/>
                  <a:gd name="T20" fmla="*/ 39 w 68"/>
                  <a:gd name="T21" fmla="*/ 42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8" h="76">
                    <a:moveTo>
                      <a:pt x="39" y="42"/>
                    </a:moveTo>
                    <a:lnTo>
                      <a:pt x="39" y="42"/>
                    </a:lnTo>
                    <a:lnTo>
                      <a:pt x="39" y="76"/>
                    </a:lnTo>
                    <a:lnTo>
                      <a:pt x="27" y="76"/>
                    </a:lnTo>
                    <a:lnTo>
                      <a:pt x="27" y="42"/>
                    </a:lnTo>
                    <a:lnTo>
                      <a:pt x="0" y="0"/>
                    </a:lnTo>
                    <a:lnTo>
                      <a:pt x="14" y="0"/>
                    </a:lnTo>
                    <a:lnTo>
                      <a:pt x="34" y="31"/>
                    </a:lnTo>
                    <a:lnTo>
                      <a:pt x="54" y="0"/>
                    </a:lnTo>
                    <a:lnTo>
                      <a:pt x="68" y="0"/>
                    </a:lnTo>
                    <a:lnTo>
                      <a:pt x="39" y="4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nl-NL"/>
              </a:p>
            </p:txBody>
          </p:sp>
          <p:sp>
            <p:nvSpPr>
              <p:cNvPr id="38" name="Freeform 14"/>
              <p:cNvSpPr>
                <a:spLocks/>
              </p:cNvSpPr>
              <p:nvPr/>
            </p:nvSpPr>
            <p:spPr bwMode="auto">
              <a:xfrm>
                <a:off x="3617913" y="712788"/>
                <a:ext cx="538163" cy="928688"/>
              </a:xfrm>
              <a:custGeom>
                <a:avLst/>
                <a:gdLst>
                  <a:gd name="T0" fmla="*/ 0 w 48"/>
                  <a:gd name="T1" fmla="*/ 76 h 76"/>
                  <a:gd name="T2" fmla="*/ 0 w 48"/>
                  <a:gd name="T3" fmla="*/ 76 h 76"/>
                  <a:gd name="T4" fmla="*/ 0 w 48"/>
                  <a:gd name="T5" fmla="*/ 0 h 76"/>
                  <a:gd name="T6" fmla="*/ 47 w 48"/>
                  <a:gd name="T7" fmla="*/ 0 h 76"/>
                  <a:gd name="T8" fmla="*/ 47 w 48"/>
                  <a:gd name="T9" fmla="*/ 10 h 76"/>
                  <a:gd name="T10" fmla="*/ 12 w 48"/>
                  <a:gd name="T11" fmla="*/ 10 h 76"/>
                  <a:gd name="T12" fmla="*/ 12 w 48"/>
                  <a:gd name="T13" fmla="*/ 32 h 76"/>
                  <a:gd name="T14" fmla="*/ 41 w 48"/>
                  <a:gd name="T15" fmla="*/ 32 h 76"/>
                  <a:gd name="T16" fmla="*/ 41 w 48"/>
                  <a:gd name="T17" fmla="*/ 42 h 76"/>
                  <a:gd name="T18" fmla="*/ 12 w 48"/>
                  <a:gd name="T19" fmla="*/ 42 h 76"/>
                  <a:gd name="T20" fmla="*/ 12 w 48"/>
                  <a:gd name="T21" fmla="*/ 66 h 76"/>
                  <a:gd name="T22" fmla="*/ 48 w 48"/>
                  <a:gd name="T23" fmla="*/ 66 h 76"/>
                  <a:gd name="T24" fmla="*/ 48 w 48"/>
                  <a:gd name="T25" fmla="*/ 76 h 76"/>
                  <a:gd name="T26" fmla="*/ 0 w 48"/>
                  <a:gd name="T27"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8" h="76">
                    <a:moveTo>
                      <a:pt x="0" y="76"/>
                    </a:moveTo>
                    <a:lnTo>
                      <a:pt x="0" y="76"/>
                    </a:lnTo>
                    <a:lnTo>
                      <a:pt x="0" y="0"/>
                    </a:lnTo>
                    <a:lnTo>
                      <a:pt x="47" y="0"/>
                    </a:lnTo>
                    <a:lnTo>
                      <a:pt x="47" y="10"/>
                    </a:lnTo>
                    <a:lnTo>
                      <a:pt x="12" y="10"/>
                    </a:lnTo>
                    <a:lnTo>
                      <a:pt x="12" y="32"/>
                    </a:lnTo>
                    <a:lnTo>
                      <a:pt x="41" y="32"/>
                    </a:lnTo>
                    <a:lnTo>
                      <a:pt x="41" y="42"/>
                    </a:lnTo>
                    <a:lnTo>
                      <a:pt x="12" y="42"/>
                    </a:lnTo>
                    <a:lnTo>
                      <a:pt x="12" y="66"/>
                    </a:lnTo>
                    <a:lnTo>
                      <a:pt x="48" y="66"/>
                    </a:lnTo>
                    <a:lnTo>
                      <a:pt x="48" y="76"/>
                    </a:lnTo>
                    <a:lnTo>
                      <a:pt x="0" y="7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nl-NL"/>
              </a:p>
            </p:txBody>
          </p:sp>
          <p:sp>
            <p:nvSpPr>
              <p:cNvPr id="39" name="Freeform 15"/>
              <p:cNvSpPr>
                <a:spLocks/>
              </p:cNvSpPr>
              <p:nvPr/>
            </p:nvSpPr>
            <p:spPr bwMode="auto">
              <a:xfrm>
                <a:off x="4424363" y="712788"/>
                <a:ext cx="771525" cy="941388"/>
              </a:xfrm>
              <a:custGeom>
                <a:avLst/>
                <a:gdLst>
                  <a:gd name="T0" fmla="*/ 58 w 69"/>
                  <a:gd name="T1" fmla="*/ 77 h 77"/>
                  <a:gd name="T2" fmla="*/ 58 w 69"/>
                  <a:gd name="T3" fmla="*/ 77 h 77"/>
                  <a:gd name="T4" fmla="*/ 15 w 69"/>
                  <a:gd name="T5" fmla="*/ 22 h 77"/>
                  <a:gd name="T6" fmla="*/ 11 w 69"/>
                  <a:gd name="T7" fmla="*/ 15 h 77"/>
                  <a:gd name="T8" fmla="*/ 11 w 69"/>
                  <a:gd name="T9" fmla="*/ 76 h 77"/>
                  <a:gd name="T10" fmla="*/ 0 w 69"/>
                  <a:gd name="T11" fmla="*/ 76 h 77"/>
                  <a:gd name="T12" fmla="*/ 0 w 69"/>
                  <a:gd name="T13" fmla="*/ 0 h 77"/>
                  <a:gd name="T14" fmla="*/ 12 w 69"/>
                  <a:gd name="T15" fmla="*/ 0 h 77"/>
                  <a:gd name="T16" fmla="*/ 55 w 69"/>
                  <a:gd name="T17" fmla="*/ 54 h 77"/>
                  <a:gd name="T18" fmla="*/ 58 w 69"/>
                  <a:gd name="T19" fmla="*/ 61 h 77"/>
                  <a:gd name="T20" fmla="*/ 58 w 69"/>
                  <a:gd name="T21" fmla="*/ 0 h 77"/>
                  <a:gd name="T22" fmla="*/ 69 w 69"/>
                  <a:gd name="T23" fmla="*/ 0 h 77"/>
                  <a:gd name="T24" fmla="*/ 69 w 69"/>
                  <a:gd name="T25" fmla="*/ 77 h 77"/>
                  <a:gd name="T26" fmla="*/ 58 w 69"/>
                  <a:gd name="T27" fmla="*/ 7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9" h="77">
                    <a:moveTo>
                      <a:pt x="58" y="77"/>
                    </a:moveTo>
                    <a:lnTo>
                      <a:pt x="58" y="77"/>
                    </a:lnTo>
                    <a:lnTo>
                      <a:pt x="15" y="22"/>
                    </a:lnTo>
                    <a:cubicBezTo>
                      <a:pt x="12" y="19"/>
                      <a:pt x="12" y="17"/>
                      <a:pt x="11" y="15"/>
                    </a:cubicBezTo>
                    <a:lnTo>
                      <a:pt x="11" y="76"/>
                    </a:lnTo>
                    <a:lnTo>
                      <a:pt x="0" y="76"/>
                    </a:lnTo>
                    <a:lnTo>
                      <a:pt x="0" y="0"/>
                    </a:lnTo>
                    <a:lnTo>
                      <a:pt x="12" y="0"/>
                    </a:lnTo>
                    <a:lnTo>
                      <a:pt x="55" y="54"/>
                    </a:lnTo>
                    <a:cubicBezTo>
                      <a:pt x="56" y="56"/>
                      <a:pt x="58" y="59"/>
                      <a:pt x="58" y="61"/>
                    </a:cubicBezTo>
                    <a:lnTo>
                      <a:pt x="58" y="0"/>
                    </a:lnTo>
                    <a:lnTo>
                      <a:pt x="69" y="0"/>
                    </a:lnTo>
                    <a:lnTo>
                      <a:pt x="69" y="77"/>
                    </a:lnTo>
                    <a:lnTo>
                      <a:pt x="58" y="7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nl-NL"/>
              </a:p>
            </p:txBody>
          </p:sp>
          <p:sp>
            <p:nvSpPr>
              <p:cNvPr id="40" name="Freeform 16"/>
              <p:cNvSpPr>
                <a:spLocks/>
              </p:cNvSpPr>
              <p:nvPr/>
            </p:nvSpPr>
            <p:spPr bwMode="auto">
              <a:xfrm>
                <a:off x="5464175" y="688975"/>
                <a:ext cx="614363" cy="977900"/>
              </a:xfrm>
              <a:custGeom>
                <a:avLst/>
                <a:gdLst>
                  <a:gd name="T0" fmla="*/ 50 w 55"/>
                  <a:gd name="T1" fmla="*/ 17 h 80"/>
                  <a:gd name="T2" fmla="*/ 50 w 55"/>
                  <a:gd name="T3" fmla="*/ 17 h 80"/>
                  <a:gd name="T4" fmla="*/ 41 w 55"/>
                  <a:gd name="T5" fmla="*/ 12 h 80"/>
                  <a:gd name="T6" fmla="*/ 30 w 55"/>
                  <a:gd name="T7" fmla="*/ 11 h 80"/>
                  <a:gd name="T8" fmla="*/ 14 w 55"/>
                  <a:gd name="T9" fmla="*/ 20 h 80"/>
                  <a:gd name="T10" fmla="*/ 15 w 55"/>
                  <a:gd name="T11" fmla="*/ 24 h 80"/>
                  <a:gd name="T12" fmla="*/ 35 w 55"/>
                  <a:gd name="T13" fmla="*/ 36 h 80"/>
                  <a:gd name="T14" fmla="*/ 54 w 55"/>
                  <a:gd name="T15" fmla="*/ 58 h 80"/>
                  <a:gd name="T16" fmla="*/ 26 w 55"/>
                  <a:gd name="T17" fmla="*/ 80 h 80"/>
                  <a:gd name="T18" fmla="*/ 10 w 55"/>
                  <a:gd name="T19" fmla="*/ 77 h 80"/>
                  <a:gd name="T20" fmla="*/ 0 w 55"/>
                  <a:gd name="T21" fmla="*/ 71 h 80"/>
                  <a:gd name="T22" fmla="*/ 5 w 55"/>
                  <a:gd name="T23" fmla="*/ 61 h 80"/>
                  <a:gd name="T24" fmla="*/ 15 w 55"/>
                  <a:gd name="T25" fmla="*/ 67 h 80"/>
                  <a:gd name="T26" fmla="*/ 28 w 55"/>
                  <a:gd name="T27" fmla="*/ 70 h 80"/>
                  <a:gd name="T28" fmla="*/ 42 w 55"/>
                  <a:gd name="T29" fmla="*/ 59 h 80"/>
                  <a:gd name="T30" fmla="*/ 33 w 55"/>
                  <a:gd name="T31" fmla="*/ 48 h 80"/>
                  <a:gd name="T32" fmla="*/ 19 w 55"/>
                  <a:gd name="T33" fmla="*/ 41 h 80"/>
                  <a:gd name="T34" fmla="*/ 2 w 55"/>
                  <a:gd name="T35" fmla="*/ 21 h 80"/>
                  <a:gd name="T36" fmla="*/ 30 w 55"/>
                  <a:gd name="T37" fmla="*/ 0 h 80"/>
                  <a:gd name="T38" fmla="*/ 44 w 55"/>
                  <a:gd name="T39" fmla="*/ 2 h 80"/>
                  <a:gd name="T40" fmla="*/ 55 w 55"/>
                  <a:gd name="T41" fmla="*/ 7 h 80"/>
                  <a:gd name="T42" fmla="*/ 50 w 55"/>
                  <a:gd name="T43" fmla="*/ 17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5" h="80">
                    <a:moveTo>
                      <a:pt x="50" y="17"/>
                    </a:moveTo>
                    <a:lnTo>
                      <a:pt x="50" y="17"/>
                    </a:lnTo>
                    <a:cubicBezTo>
                      <a:pt x="46" y="14"/>
                      <a:pt x="45" y="13"/>
                      <a:pt x="41" y="12"/>
                    </a:cubicBezTo>
                    <a:cubicBezTo>
                      <a:pt x="37" y="11"/>
                      <a:pt x="33" y="11"/>
                      <a:pt x="30" y="11"/>
                    </a:cubicBezTo>
                    <a:cubicBezTo>
                      <a:pt x="20" y="11"/>
                      <a:pt x="14" y="14"/>
                      <a:pt x="14" y="20"/>
                    </a:cubicBezTo>
                    <a:cubicBezTo>
                      <a:pt x="14" y="22"/>
                      <a:pt x="15" y="23"/>
                      <a:pt x="15" y="24"/>
                    </a:cubicBezTo>
                    <a:cubicBezTo>
                      <a:pt x="17" y="28"/>
                      <a:pt x="20" y="29"/>
                      <a:pt x="35" y="36"/>
                    </a:cubicBezTo>
                    <a:cubicBezTo>
                      <a:pt x="49" y="43"/>
                      <a:pt x="54" y="48"/>
                      <a:pt x="54" y="58"/>
                    </a:cubicBezTo>
                    <a:cubicBezTo>
                      <a:pt x="54" y="71"/>
                      <a:pt x="43" y="80"/>
                      <a:pt x="26" y="80"/>
                    </a:cubicBezTo>
                    <a:cubicBezTo>
                      <a:pt x="20" y="80"/>
                      <a:pt x="15" y="79"/>
                      <a:pt x="10" y="77"/>
                    </a:cubicBezTo>
                    <a:cubicBezTo>
                      <a:pt x="7" y="76"/>
                      <a:pt x="5" y="75"/>
                      <a:pt x="0" y="71"/>
                    </a:cubicBezTo>
                    <a:lnTo>
                      <a:pt x="5" y="61"/>
                    </a:lnTo>
                    <a:cubicBezTo>
                      <a:pt x="10" y="65"/>
                      <a:pt x="12" y="66"/>
                      <a:pt x="15" y="67"/>
                    </a:cubicBezTo>
                    <a:cubicBezTo>
                      <a:pt x="19" y="69"/>
                      <a:pt x="23" y="70"/>
                      <a:pt x="28" y="70"/>
                    </a:cubicBezTo>
                    <a:cubicBezTo>
                      <a:pt x="37" y="70"/>
                      <a:pt x="42" y="66"/>
                      <a:pt x="42" y="59"/>
                    </a:cubicBezTo>
                    <a:cubicBezTo>
                      <a:pt x="42" y="54"/>
                      <a:pt x="39" y="51"/>
                      <a:pt x="33" y="48"/>
                    </a:cubicBezTo>
                    <a:lnTo>
                      <a:pt x="19" y="41"/>
                    </a:lnTo>
                    <a:cubicBezTo>
                      <a:pt x="8" y="36"/>
                      <a:pt x="2" y="29"/>
                      <a:pt x="2" y="21"/>
                    </a:cubicBezTo>
                    <a:cubicBezTo>
                      <a:pt x="2" y="9"/>
                      <a:pt x="13" y="0"/>
                      <a:pt x="30" y="0"/>
                    </a:cubicBezTo>
                    <a:cubicBezTo>
                      <a:pt x="35" y="0"/>
                      <a:pt x="40" y="1"/>
                      <a:pt x="44" y="2"/>
                    </a:cubicBezTo>
                    <a:cubicBezTo>
                      <a:pt x="48" y="3"/>
                      <a:pt x="50" y="4"/>
                      <a:pt x="55" y="7"/>
                    </a:cubicBezTo>
                    <a:lnTo>
                      <a:pt x="5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nl-NL"/>
              </a:p>
            </p:txBody>
          </p:sp>
        </p:grpSp>
      </p:grpSp>
      <p:sp>
        <p:nvSpPr>
          <p:cNvPr id="2" name="Titel 1"/>
          <p:cNvSpPr>
            <a:spLocks noGrp="1"/>
          </p:cNvSpPr>
          <p:nvPr>
            <p:ph type="ctrTitle"/>
          </p:nvPr>
        </p:nvSpPr>
        <p:spPr>
          <a:xfrm>
            <a:off x="982663" y="4854196"/>
            <a:ext cx="7849641" cy="443198"/>
          </a:xfrm>
        </p:spPr>
        <p:txBody>
          <a:bodyPr wrap="square" anchor="b" anchorCtr="0">
            <a:spAutoFit/>
          </a:bodyPr>
          <a:lstStyle>
            <a:lvl1pPr algn="l">
              <a:lnSpc>
                <a:spcPct val="90000"/>
              </a:lnSpc>
              <a:defRPr sz="3200">
                <a:latin typeface="Arial Black" panose="020B0A04020102020204" pitchFamily="34" charset="0"/>
              </a:defRPr>
            </a:lvl1pPr>
          </a:lstStyle>
          <a:p>
            <a:r>
              <a:rPr lang="en-GB" noProof="0" dirty="0"/>
              <a:t>Click to edit Master title style</a:t>
            </a:r>
            <a:endParaRPr lang="en-GB" dirty="0"/>
          </a:p>
        </p:txBody>
      </p:sp>
      <p:sp>
        <p:nvSpPr>
          <p:cNvPr id="3" name="Ondertitel 2"/>
          <p:cNvSpPr>
            <a:spLocks noGrp="1"/>
          </p:cNvSpPr>
          <p:nvPr>
            <p:ph type="subTitle" idx="1" hasCustomPrompt="1"/>
          </p:nvPr>
        </p:nvSpPr>
        <p:spPr>
          <a:xfrm>
            <a:off x="982663" y="5571089"/>
            <a:ext cx="7850187" cy="276999"/>
          </a:xfrm>
          <a:prstGeom prst="rect">
            <a:avLst/>
          </a:prstGeom>
        </p:spPr>
        <p:txBody>
          <a:bodyPr wrap="square" anchor="ctr">
            <a:spAutoFit/>
          </a:bodyPr>
          <a:lstStyle>
            <a:lvl1pPr marL="0" indent="0" algn="l">
              <a:lnSpc>
                <a:spcPct val="100000"/>
              </a:lnSpc>
              <a:spcBef>
                <a:spcPts val="0"/>
              </a:spcBef>
              <a:buNone/>
              <a:defRPr sz="1800" b="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noProof="0" dirty="0"/>
              <a:t>Click to edit Sub title style</a:t>
            </a:r>
            <a:endParaRPr lang="en-GB" dirty="0"/>
          </a:p>
        </p:txBody>
      </p:sp>
      <p:sp>
        <p:nvSpPr>
          <p:cNvPr id="33" name="Text Placeholder 32"/>
          <p:cNvSpPr>
            <a:spLocks noGrp="1"/>
          </p:cNvSpPr>
          <p:nvPr>
            <p:ph type="body" sz="quarter" idx="14" hasCustomPrompt="1"/>
          </p:nvPr>
        </p:nvSpPr>
        <p:spPr>
          <a:xfrm>
            <a:off x="982663" y="6200775"/>
            <a:ext cx="7850187" cy="169277"/>
          </a:xfrm>
          <a:prstGeom prst="rect">
            <a:avLst/>
          </a:prstGeom>
        </p:spPr>
        <p:txBody>
          <a:bodyPr/>
          <a:lstStyle>
            <a:lvl1pPr>
              <a:lnSpc>
                <a:spcPct val="100000"/>
              </a:lnSpc>
              <a:spcBef>
                <a:spcPts val="0"/>
              </a:spcBef>
              <a:defRPr sz="1100" b="0">
                <a:solidFill>
                  <a:schemeClr val="accent4"/>
                </a:solidFill>
              </a:defRPr>
            </a:lvl1pPr>
          </a:lstStyle>
          <a:p>
            <a:pPr lvl="0"/>
            <a:r>
              <a:rPr lang="en-GB" dirty="0"/>
              <a:t>Place, date  -  Name / Team</a:t>
            </a:r>
          </a:p>
        </p:txBody>
      </p:sp>
      <p:sp>
        <p:nvSpPr>
          <p:cNvPr id="34" name="Name team"/>
          <p:cNvSpPr>
            <a:spLocks noGrp="1"/>
          </p:cNvSpPr>
          <p:nvPr>
            <p:ph type="body" sz="quarter" idx="15" hasCustomPrompt="1"/>
          </p:nvPr>
        </p:nvSpPr>
        <p:spPr>
          <a:xfrm>
            <a:off x="9710832" y="4531525"/>
            <a:ext cx="2040634" cy="184666"/>
          </a:xfrm>
          <a:prstGeom prst="rect">
            <a:avLst/>
          </a:prstGeom>
        </p:spPr>
        <p:txBody>
          <a:bodyPr anchor="ctr" anchorCtr="0"/>
          <a:lstStyle>
            <a:lvl1pPr>
              <a:lnSpc>
                <a:spcPct val="100000"/>
              </a:lnSpc>
              <a:spcBef>
                <a:spcPts val="0"/>
              </a:spcBef>
              <a:defRPr sz="1200" b="0" cap="all" baseline="0">
                <a:solidFill>
                  <a:schemeClr val="bg1"/>
                </a:solidFill>
              </a:defRPr>
            </a:lvl1pPr>
          </a:lstStyle>
          <a:p>
            <a:pPr lvl="0"/>
            <a:r>
              <a:rPr lang="en-GB" dirty="0"/>
              <a:t>L&amp;L team Name</a:t>
            </a:r>
          </a:p>
        </p:txBody>
      </p:sp>
    </p:spTree>
    <p:extLst>
      <p:ext uri="{BB962C8B-B14F-4D97-AF65-F5344CB8AC3E}">
        <p14:creationId xmlns:p14="http://schemas.microsoft.com/office/powerpoint/2010/main" val="2167132329"/>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Numbered list">
    <p:spTree>
      <p:nvGrpSpPr>
        <p:cNvPr id="1" name=""/>
        <p:cNvGrpSpPr/>
        <p:nvPr/>
      </p:nvGrpSpPr>
      <p:grpSpPr>
        <a:xfrm>
          <a:off x="0" y="0"/>
          <a:ext cx="0" cy="0"/>
          <a:chOff x="0" y="0"/>
          <a:chExt cx="0" cy="0"/>
        </a:xfrm>
      </p:grpSpPr>
      <p:sp>
        <p:nvSpPr>
          <p:cNvPr id="7" name="Text Placeholder 6"/>
          <p:cNvSpPr>
            <a:spLocks noGrp="1"/>
          </p:cNvSpPr>
          <p:nvPr>
            <p:ph type="body" sz="quarter" idx="13"/>
          </p:nvPr>
        </p:nvSpPr>
        <p:spPr>
          <a:xfrm>
            <a:off x="982663" y="1123854"/>
            <a:ext cx="8208962" cy="1651734"/>
          </a:xfrm>
        </p:spPr>
        <p:txBody>
          <a:bodyPr>
            <a:spAutoFit/>
          </a:bodyPr>
          <a:lstStyle>
            <a:lvl1pPr marL="357188" indent="-357188">
              <a:buClr>
                <a:schemeClr val="accent2"/>
              </a:buClr>
              <a:buFont typeface="+mj-lt"/>
              <a:buAutoNum type="arabicPeriod"/>
              <a:tabLst>
                <a:tab pos="8158163" algn="r"/>
              </a:tabLst>
              <a:defRPr/>
            </a:lvl1pPr>
            <a:lvl2pPr marL="803275" indent="-357188">
              <a:buClr>
                <a:schemeClr val="accent2"/>
              </a:buClr>
              <a:buFont typeface="+mj-lt"/>
              <a:buAutoNum type="arabicPeriod"/>
              <a:tabLst>
                <a:tab pos="8158163" algn="r"/>
              </a:tabLst>
              <a:defRPr/>
            </a:lvl2pPr>
            <a:lvl3pPr marL="1255713" indent="-361950">
              <a:buClr>
                <a:schemeClr val="accent2"/>
              </a:buClr>
              <a:buFont typeface="+mj-lt"/>
              <a:buAutoNum type="arabicPeriod"/>
              <a:tabLst>
                <a:tab pos="8158163" algn="r"/>
              </a:tabLst>
              <a:defRPr sz="1800"/>
            </a:lvl3pPr>
            <a:lvl4pPr marL="1703388" indent="-342900">
              <a:buClr>
                <a:schemeClr val="accent2"/>
              </a:buClr>
              <a:buFont typeface="+mj-lt"/>
              <a:buAutoNum type="arabicPeriod"/>
              <a:tabLst>
                <a:tab pos="8158163" algn="r"/>
              </a:tabLst>
              <a:defRPr sz="1800"/>
            </a:lvl4pPr>
            <a:lvl5pPr marL="2152650" indent="-342900">
              <a:buClr>
                <a:schemeClr val="accent2"/>
              </a:buClr>
              <a:buFont typeface="+mj-lt"/>
              <a:buAutoNum type="arabicPeriod"/>
              <a:tabLst>
                <a:tab pos="8158163" algn="r"/>
              </a:tabLst>
              <a:defRPr sz="1800" b="0">
                <a:solidFill>
                  <a:schemeClr val="tx2"/>
                </a:solidFill>
              </a:defRPr>
            </a:lvl5pPr>
          </a:lstStyle>
          <a:p>
            <a:pPr lvl="0"/>
            <a:r>
              <a:rPr lang="en-GB" dirty="0"/>
              <a:t>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2" name="Titel 1"/>
          <p:cNvSpPr>
            <a:spLocks noGrp="1"/>
          </p:cNvSpPr>
          <p:nvPr>
            <p:ph type="title"/>
          </p:nvPr>
        </p:nvSpPr>
        <p:spPr/>
        <p:txBody>
          <a:bodyPr/>
          <a:lstStyle>
            <a:lvl1pPr>
              <a:defRPr/>
            </a:lvl1pPr>
          </a:lstStyle>
          <a:p>
            <a:r>
              <a:rPr lang="en-GB" noProof="0" dirty="0"/>
              <a:t>Click to edit Master title style</a:t>
            </a:r>
            <a:endParaRPr lang="en-GB" dirty="0"/>
          </a:p>
        </p:txBody>
      </p:sp>
    </p:spTree>
    <p:extLst>
      <p:ext uri="{BB962C8B-B14F-4D97-AF65-F5344CB8AC3E}">
        <p14:creationId xmlns:p14="http://schemas.microsoft.com/office/powerpoint/2010/main" val="40487326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Numbered list with 2 columns">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en-GB" noProof="0" dirty="0"/>
              <a:t>Click to edit Master title style</a:t>
            </a:r>
            <a:endParaRPr lang="en-GB" dirty="0"/>
          </a:p>
        </p:txBody>
      </p:sp>
      <p:sp>
        <p:nvSpPr>
          <p:cNvPr id="7" name="Text Placeholder 6"/>
          <p:cNvSpPr>
            <a:spLocks noGrp="1"/>
          </p:cNvSpPr>
          <p:nvPr>
            <p:ph type="body" sz="quarter" idx="13"/>
          </p:nvPr>
        </p:nvSpPr>
        <p:spPr>
          <a:xfrm>
            <a:off x="982663" y="1124744"/>
            <a:ext cx="4826000" cy="1651734"/>
          </a:xfrm>
        </p:spPr>
        <p:txBody>
          <a:bodyPr wrap="square">
            <a:spAutoFit/>
          </a:bodyPr>
          <a:lstStyle>
            <a:lvl1pPr marL="357188" indent="-357188">
              <a:buClr>
                <a:schemeClr val="accent2"/>
              </a:buClr>
              <a:buFont typeface="+mj-lt"/>
              <a:buAutoNum type="arabicPeriod"/>
              <a:tabLst>
                <a:tab pos="4754563" algn="r"/>
              </a:tabLst>
              <a:defRPr/>
            </a:lvl1pPr>
            <a:lvl2pPr marL="803275" indent="-357188">
              <a:buClr>
                <a:schemeClr val="accent2"/>
              </a:buClr>
              <a:buFont typeface="+mj-lt"/>
              <a:buAutoNum type="arabicPeriod"/>
              <a:tabLst>
                <a:tab pos="4754563" algn="r"/>
              </a:tabLst>
              <a:defRPr/>
            </a:lvl2pPr>
            <a:lvl3pPr marL="1255713" indent="-361950">
              <a:buClr>
                <a:schemeClr val="accent2"/>
              </a:buClr>
              <a:buFont typeface="+mj-lt"/>
              <a:buAutoNum type="arabicPeriod"/>
              <a:tabLst>
                <a:tab pos="4754563" algn="r"/>
              </a:tabLst>
              <a:defRPr sz="1800"/>
            </a:lvl3pPr>
            <a:lvl4pPr marL="1703388" indent="-342900">
              <a:buClr>
                <a:schemeClr val="accent2"/>
              </a:buClr>
              <a:buFont typeface="+mj-lt"/>
              <a:buAutoNum type="arabicPeriod"/>
              <a:tabLst>
                <a:tab pos="4754563" algn="r"/>
              </a:tabLst>
              <a:defRPr sz="1800"/>
            </a:lvl4pPr>
            <a:lvl5pPr marL="2152650" indent="-342900">
              <a:buClr>
                <a:schemeClr val="accent2"/>
              </a:buClr>
              <a:buFont typeface="+mj-lt"/>
              <a:buAutoNum type="arabicPeriod"/>
              <a:tabLst>
                <a:tab pos="4754563" algn="r"/>
              </a:tabLst>
              <a:defRPr sz="1800" b="0">
                <a:solidFill>
                  <a:schemeClr val="tx2"/>
                </a:solidFill>
              </a:defRPr>
            </a:lvl5pPr>
          </a:lstStyle>
          <a:p>
            <a:pPr lvl="0"/>
            <a:r>
              <a:rPr lang="en-GB" dirty="0"/>
              <a:t>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0" name="Text Placeholder 6"/>
          <p:cNvSpPr>
            <a:spLocks noGrp="1"/>
          </p:cNvSpPr>
          <p:nvPr>
            <p:ph type="body" sz="quarter" idx="14"/>
          </p:nvPr>
        </p:nvSpPr>
        <p:spPr>
          <a:xfrm>
            <a:off x="6383338" y="1124744"/>
            <a:ext cx="4826000" cy="1651734"/>
          </a:xfrm>
        </p:spPr>
        <p:txBody>
          <a:bodyPr wrap="square">
            <a:spAutoFit/>
          </a:bodyPr>
          <a:lstStyle>
            <a:lvl1pPr marL="357188" indent="-357188">
              <a:buClr>
                <a:schemeClr val="accent2"/>
              </a:buClr>
              <a:buFont typeface="+mj-lt"/>
              <a:buAutoNum type="arabicPeriod"/>
              <a:tabLst>
                <a:tab pos="4754563" algn="r"/>
              </a:tabLst>
              <a:defRPr/>
            </a:lvl1pPr>
            <a:lvl2pPr marL="803275" indent="-357188">
              <a:buClr>
                <a:schemeClr val="accent2"/>
              </a:buClr>
              <a:buFont typeface="+mj-lt"/>
              <a:buAutoNum type="arabicPeriod"/>
              <a:tabLst>
                <a:tab pos="4754563" algn="r"/>
              </a:tabLst>
              <a:defRPr/>
            </a:lvl2pPr>
            <a:lvl3pPr marL="1255713" indent="-361950">
              <a:buClr>
                <a:schemeClr val="accent2"/>
              </a:buClr>
              <a:buFont typeface="+mj-lt"/>
              <a:buAutoNum type="arabicPeriod"/>
              <a:tabLst>
                <a:tab pos="4754563" algn="r"/>
              </a:tabLst>
              <a:defRPr sz="1800"/>
            </a:lvl3pPr>
            <a:lvl4pPr marL="1703388" indent="-342900">
              <a:buClr>
                <a:schemeClr val="accent2"/>
              </a:buClr>
              <a:buFont typeface="+mj-lt"/>
              <a:buAutoNum type="arabicPeriod"/>
              <a:tabLst>
                <a:tab pos="4754563" algn="r"/>
              </a:tabLst>
              <a:defRPr sz="1800"/>
            </a:lvl4pPr>
            <a:lvl5pPr marL="2152650" indent="-342900">
              <a:buClr>
                <a:schemeClr val="accent2"/>
              </a:buClr>
              <a:buFont typeface="+mj-lt"/>
              <a:buAutoNum type="arabicPeriod"/>
              <a:tabLst>
                <a:tab pos="4754563" algn="r"/>
              </a:tabLst>
              <a:defRPr sz="1800" b="0">
                <a:solidFill>
                  <a:schemeClr val="tx2"/>
                </a:solidFill>
              </a:defRPr>
            </a:lvl5pPr>
          </a:lstStyle>
          <a:p>
            <a:pPr lvl="0"/>
            <a:r>
              <a:rPr lang="en-GB" dirty="0"/>
              <a:t>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445950273"/>
      </p:ext>
    </p:extLst>
  </p:cSld>
  <p:clrMapOvr>
    <a:masterClrMapping/>
  </p:clrMapOvr>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mage box righ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en-GB" noProof="0" dirty="0"/>
              <a:t>Click to edit Master title style</a:t>
            </a:r>
            <a:endParaRPr lang="en-GB" dirty="0"/>
          </a:p>
        </p:txBody>
      </p:sp>
      <p:sp>
        <p:nvSpPr>
          <p:cNvPr id="8" name="Picture Placeholder 7"/>
          <p:cNvSpPr>
            <a:spLocks noGrp="1"/>
          </p:cNvSpPr>
          <p:nvPr>
            <p:ph type="pic" sz="quarter" idx="13" hasCustomPrompt="1"/>
          </p:nvPr>
        </p:nvSpPr>
        <p:spPr>
          <a:xfrm>
            <a:off x="6383337" y="1125539"/>
            <a:ext cx="5508625" cy="5183186"/>
          </a:xfrm>
          <a:prstGeom prst="rect">
            <a:avLst/>
          </a:prstGeom>
          <a:solidFill>
            <a:schemeClr val="accent5"/>
          </a:solidFill>
        </p:spPr>
        <p:txBody>
          <a:bodyPr lIns="828000" tIns="180000" rIns="828000" bIns="0" anchor="t" anchorCtr="0">
            <a:noAutofit/>
          </a:bodyPr>
          <a:lstStyle>
            <a:lvl1pPr algn="ctr">
              <a:defRPr sz="1400" b="0" baseline="0">
                <a:solidFill>
                  <a:schemeClr val="bg1"/>
                </a:solidFill>
              </a:defRPr>
            </a:lvl1pPr>
          </a:lstStyle>
          <a:p>
            <a:r>
              <a:rPr lang="en-GB" dirty="0"/>
              <a:t>HOW TO INSERT PICTURE </a:t>
            </a:r>
            <a:br>
              <a:rPr lang="en-GB" dirty="0"/>
            </a:br>
            <a:r>
              <a:rPr lang="en-GB" dirty="0"/>
              <a:t>FROM SHAREPOINT OR COMPUTER?</a:t>
            </a:r>
            <a:br>
              <a:rPr lang="en-GB" dirty="0"/>
            </a:br>
            <a:br>
              <a:rPr lang="en-GB" dirty="0"/>
            </a:br>
            <a:r>
              <a:rPr lang="en-GB" dirty="0"/>
              <a:t> Select picture placeholder and go to Ribbon &gt; Loyens &amp; Loeff Tab &gt; Click ‘Insert picture’ button and select picture from SharePoint</a:t>
            </a:r>
            <a:br>
              <a:rPr lang="en-GB" dirty="0"/>
            </a:br>
            <a:br>
              <a:rPr lang="en-GB" dirty="0"/>
            </a:br>
            <a:r>
              <a:rPr lang="en-GB" dirty="0"/>
              <a:t>or click icon to place a picture from </a:t>
            </a:r>
            <a:br>
              <a:rPr lang="en-GB" dirty="0"/>
            </a:br>
            <a:r>
              <a:rPr lang="en-GB" dirty="0"/>
              <a:t>your computer</a:t>
            </a:r>
          </a:p>
        </p:txBody>
      </p:sp>
      <p:sp>
        <p:nvSpPr>
          <p:cNvPr id="7" name="Text Placeholder 6"/>
          <p:cNvSpPr>
            <a:spLocks noGrp="1"/>
          </p:cNvSpPr>
          <p:nvPr>
            <p:ph type="body" sz="quarter" idx="14" hasCustomPrompt="1"/>
          </p:nvPr>
        </p:nvSpPr>
        <p:spPr>
          <a:xfrm>
            <a:off x="982663" y="1124236"/>
            <a:ext cx="4826000" cy="2041585"/>
          </a:xfrm>
          <a:prstGeom prst="rect">
            <a:avLst/>
          </a:prstGeom>
        </p:spPr>
        <p:txBody>
          <a:bodyPr>
            <a:spAutoFit/>
          </a:bodyPr>
          <a:lstStyle>
            <a:lvl5pPr marL="0" marR="0" indent="0" algn="l" defTabSz="914400" rtl="0" eaLnBrk="1" fontAlgn="auto" latinLnBrk="0" hangingPunct="1">
              <a:lnSpc>
                <a:spcPct val="100000"/>
              </a:lnSpc>
              <a:spcBef>
                <a:spcPts val="400"/>
              </a:spcBef>
              <a:spcAft>
                <a:spcPts val="0"/>
              </a:spcAft>
              <a:buClr>
                <a:schemeClr val="accent2"/>
              </a:buClr>
              <a:buSzTx/>
              <a:buFont typeface="Arial" panose="020B0604020202020204" pitchFamily="34" charset="0"/>
              <a:buNone/>
              <a:tabLst/>
              <a:defRPr/>
            </a:lvl5pPr>
            <a:lvl6pPr marL="0" marR="0" indent="0" algn="l" defTabSz="914400" rtl="0" eaLnBrk="1" fontAlgn="auto" latinLnBrk="0" hangingPunct="1">
              <a:lnSpc>
                <a:spcPct val="100000"/>
              </a:lnSpc>
              <a:spcBef>
                <a:spcPts val="400"/>
              </a:spcBef>
              <a:spcAft>
                <a:spcPts val="0"/>
              </a:spcAft>
              <a:buClr>
                <a:schemeClr val="accent2"/>
              </a:buClr>
              <a:buSzTx/>
              <a:buFont typeface="Arial" panose="020B0604020202020204" pitchFamily="34" charset="0"/>
              <a:buNone/>
              <a:tabLst/>
              <a:defRPr/>
            </a:lvl6pPr>
          </a:lstStyle>
          <a:p>
            <a:pPr lvl="0"/>
            <a:r>
              <a:rPr lang="en-GB" dirty="0"/>
              <a:t>Edit Master text styles</a:t>
            </a:r>
          </a:p>
          <a:p>
            <a:pPr lvl="1"/>
            <a:r>
              <a:rPr lang="en-GB" dirty="0"/>
              <a:t>Second level</a:t>
            </a:r>
          </a:p>
          <a:p>
            <a:pPr lvl="2"/>
            <a:r>
              <a:rPr lang="en-GB" dirty="0"/>
              <a:t>Third level</a:t>
            </a:r>
          </a:p>
          <a:p>
            <a:pPr lvl="3"/>
            <a:r>
              <a:rPr lang="en-GB" dirty="0"/>
              <a:t>Fourth level</a:t>
            </a:r>
          </a:p>
          <a:p>
            <a:pPr lvl="4"/>
            <a:r>
              <a:rPr lang="en-GB" dirty="0"/>
              <a:t>Fifth level</a:t>
            </a:r>
            <a:r>
              <a:rPr lang="en-GB" noProof="0" dirty="0"/>
              <a:t> - Paragraph header</a:t>
            </a:r>
            <a:endParaRPr lang="en-GB" dirty="0"/>
          </a:p>
          <a:p>
            <a:pPr marL="0" marR="0" lvl="5" indent="0" algn="l" defTabSz="914400" rtl="0" eaLnBrk="1" fontAlgn="auto" latinLnBrk="0" hangingPunct="1">
              <a:lnSpc>
                <a:spcPct val="100000"/>
              </a:lnSpc>
              <a:spcBef>
                <a:spcPts val="400"/>
              </a:spcBef>
              <a:spcAft>
                <a:spcPts val="0"/>
              </a:spcAft>
              <a:buClr>
                <a:schemeClr val="accent2"/>
              </a:buClr>
              <a:buSzTx/>
              <a:buFont typeface="Arial" panose="020B0604020202020204" pitchFamily="34" charset="0"/>
              <a:buNone/>
              <a:tabLst/>
              <a:defRPr/>
            </a:pPr>
            <a:r>
              <a:rPr lang="en-GB" dirty="0"/>
              <a:t>Sixth level</a:t>
            </a:r>
            <a:r>
              <a:rPr lang="en-GB" noProof="0" dirty="0"/>
              <a:t> - Paragraph header</a:t>
            </a:r>
            <a:endParaRPr lang="en-GB" dirty="0"/>
          </a:p>
        </p:txBody>
      </p:sp>
    </p:spTree>
    <p:extLst>
      <p:ext uri="{BB962C8B-B14F-4D97-AF65-F5344CB8AC3E}">
        <p14:creationId xmlns:p14="http://schemas.microsoft.com/office/powerpoint/2010/main" val="979802849"/>
      </p:ext>
    </p:extLst>
  </p:cSld>
  <p:clrMapOvr>
    <a:masterClrMapping/>
  </p:clrMapOvr>
  <p:extLst>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Image box left">
    <p:spTree>
      <p:nvGrpSpPr>
        <p:cNvPr id="1" name=""/>
        <p:cNvGrpSpPr/>
        <p:nvPr/>
      </p:nvGrpSpPr>
      <p:grpSpPr>
        <a:xfrm>
          <a:off x="0" y="0"/>
          <a:ext cx="0" cy="0"/>
          <a:chOff x="0" y="0"/>
          <a:chExt cx="0" cy="0"/>
        </a:xfrm>
      </p:grpSpPr>
      <p:sp>
        <p:nvSpPr>
          <p:cNvPr id="7" name="Text Placeholder 6"/>
          <p:cNvSpPr>
            <a:spLocks noGrp="1"/>
          </p:cNvSpPr>
          <p:nvPr>
            <p:ph type="body" sz="quarter" idx="14" hasCustomPrompt="1"/>
          </p:nvPr>
        </p:nvSpPr>
        <p:spPr>
          <a:xfrm>
            <a:off x="6383338" y="1124744"/>
            <a:ext cx="4826000" cy="2041585"/>
          </a:xfrm>
        </p:spPr>
        <p:txBody>
          <a:bodyPr>
            <a:spAutoFit/>
          </a:bodyPr>
          <a:lstStyle>
            <a:lvl5pPr marL="0" marR="0" indent="0" algn="l" defTabSz="914400" rtl="0" eaLnBrk="1" fontAlgn="auto" latinLnBrk="0" hangingPunct="1">
              <a:lnSpc>
                <a:spcPct val="100000"/>
              </a:lnSpc>
              <a:spcBef>
                <a:spcPts val="400"/>
              </a:spcBef>
              <a:spcAft>
                <a:spcPts val="0"/>
              </a:spcAft>
              <a:buClr>
                <a:schemeClr val="accent2"/>
              </a:buClr>
              <a:buSzTx/>
              <a:buFont typeface="Arial" panose="020B0604020202020204" pitchFamily="34" charset="0"/>
              <a:buNone/>
              <a:tabLst/>
              <a:defRPr/>
            </a:lvl5pPr>
            <a:lvl6pPr marL="0" marR="0" indent="0" algn="l" defTabSz="914400" rtl="0" eaLnBrk="1" fontAlgn="auto" latinLnBrk="0" hangingPunct="1">
              <a:lnSpc>
                <a:spcPct val="100000"/>
              </a:lnSpc>
              <a:spcBef>
                <a:spcPts val="400"/>
              </a:spcBef>
              <a:spcAft>
                <a:spcPts val="0"/>
              </a:spcAft>
              <a:buClr>
                <a:schemeClr val="accent2"/>
              </a:buClr>
              <a:buSzTx/>
              <a:buFont typeface="Arial" panose="020B0604020202020204" pitchFamily="34" charset="0"/>
              <a:buNone/>
              <a:tabLst/>
              <a:defRPr/>
            </a:lvl6pPr>
          </a:lstStyle>
          <a:p>
            <a:pPr lvl="0"/>
            <a:r>
              <a:rPr lang="en-GB" dirty="0"/>
              <a:t>Edit Master text styles</a:t>
            </a:r>
          </a:p>
          <a:p>
            <a:pPr lvl="1"/>
            <a:r>
              <a:rPr lang="en-GB" dirty="0"/>
              <a:t>Second level</a:t>
            </a:r>
          </a:p>
          <a:p>
            <a:pPr lvl="2"/>
            <a:r>
              <a:rPr lang="en-GB" dirty="0"/>
              <a:t>Third level</a:t>
            </a:r>
          </a:p>
          <a:p>
            <a:pPr lvl="3"/>
            <a:r>
              <a:rPr lang="en-GB" dirty="0"/>
              <a:t>Fourth level</a:t>
            </a:r>
          </a:p>
          <a:p>
            <a:pPr lvl="4"/>
            <a:r>
              <a:rPr lang="en-GB" dirty="0"/>
              <a:t>Fifth level</a:t>
            </a:r>
            <a:r>
              <a:rPr lang="en-GB" noProof="0" dirty="0"/>
              <a:t> - Paragraph header</a:t>
            </a:r>
            <a:endParaRPr lang="en-GB" dirty="0"/>
          </a:p>
          <a:p>
            <a:pPr marL="0" marR="0" lvl="5" indent="0" algn="l" defTabSz="914400" rtl="0" eaLnBrk="1" fontAlgn="auto" latinLnBrk="0" hangingPunct="1">
              <a:lnSpc>
                <a:spcPct val="100000"/>
              </a:lnSpc>
              <a:spcBef>
                <a:spcPts val="400"/>
              </a:spcBef>
              <a:spcAft>
                <a:spcPts val="0"/>
              </a:spcAft>
              <a:buClr>
                <a:schemeClr val="accent2"/>
              </a:buClr>
              <a:buSzTx/>
              <a:buFont typeface="Arial" panose="020B0604020202020204" pitchFamily="34" charset="0"/>
              <a:buNone/>
              <a:tabLst/>
              <a:defRPr/>
            </a:pPr>
            <a:r>
              <a:rPr lang="en-GB" dirty="0"/>
              <a:t>Sixth level</a:t>
            </a:r>
            <a:r>
              <a:rPr lang="en-GB" noProof="0" dirty="0"/>
              <a:t> - Paragraph header</a:t>
            </a:r>
            <a:endParaRPr lang="en-GB" dirty="0"/>
          </a:p>
        </p:txBody>
      </p:sp>
      <p:sp>
        <p:nvSpPr>
          <p:cNvPr id="2" name="Titel 1"/>
          <p:cNvSpPr>
            <a:spLocks noGrp="1"/>
          </p:cNvSpPr>
          <p:nvPr>
            <p:ph type="title"/>
          </p:nvPr>
        </p:nvSpPr>
        <p:spPr/>
        <p:txBody>
          <a:bodyPr/>
          <a:lstStyle>
            <a:lvl1pPr>
              <a:defRPr/>
            </a:lvl1pPr>
          </a:lstStyle>
          <a:p>
            <a:r>
              <a:rPr lang="en-GB" noProof="0" dirty="0"/>
              <a:t>Click to edit Master title style</a:t>
            </a:r>
            <a:endParaRPr lang="en-GB" dirty="0"/>
          </a:p>
        </p:txBody>
      </p:sp>
      <p:sp>
        <p:nvSpPr>
          <p:cNvPr id="8" name="Picture Placeholder 7"/>
          <p:cNvSpPr>
            <a:spLocks noGrp="1"/>
          </p:cNvSpPr>
          <p:nvPr>
            <p:ph type="pic" sz="quarter" idx="13" hasCustomPrompt="1"/>
          </p:nvPr>
        </p:nvSpPr>
        <p:spPr>
          <a:xfrm>
            <a:off x="300038" y="1125539"/>
            <a:ext cx="5508625" cy="5183186"/>
          </a:xfrm>
          <a:prstGeom prst="rect">
            <a:avLst/>
          </a:prstGeom>
          <a:solidFill>
            <a:schemeClr val="accent5"/>
          </a:solidFill>
        </p:spPr>
        <p:txBody>
          <a:bodyPr lIns="828000" tIns="180000" rIns="828000" bIns="0" anchor="t" anchorCtr="0">
            <a:noAutofit/>
          </a:bodyPr>
          <a:lstStyle>
            <a:lvl1pPr algn="ctr">
              <a:defRPr sz="1400" b="0" baseline="0">
                <a:solidFill>
                  <a:schemeClr val="bg1"/>
                </a:solidFill>
              </a:defRPr>
            </a:lvl1pPr>
          </a:lstStyle>
          <a:p>
            <a:r>
              <a:rPr lang="en-GB" dirty="0"/>
              <a:t>HOW TO INSERT PICTURE </a:t>
            </a:r>
            <a:br>
              <a:rPr lang="en-GB" dirty="0"/>
            </a:br>
            <a:r>
              <a:rPr lang="en-GB" dirty="0"/>
              <a:t>FROM SHAREPOINT OR COMPUTER?</a:t>
            </a:r>
            <a:br>
              <a:rPr lang="en-GB" dirty="0"/>
            </a:br>
            <a:br>
              <a:rPr lang="en-GB" dirty="0"/>
            </a:br>
            <a:r>
              <a:rPr lang="en-GB" dirty="0"/>
              <a:t> Select picture placeholder and go to Ribbon &gt; Loyens &amp; Loeff Tab &gt; Click ‘Insert picture’ button and select picture from SharePoint</a:t>
            </a:r>
            <a:br>
              <a:rPr lang="en-GB" dirty="0"/>
            </a:br>
            <a:br>
              <a:rPr lang="en-GB" dirty="0"/>
            </a:br>
            <a:r>
              <a:rPr lang="en-GB" dirty="0"/>
              <a:t>or click icon to place a picture from </a:t>
            </a:r>
            <a:br>
              <a:rPr lang="en-GB" dirty="0"/>
            </a:br>
            <a:r>
              <a:rPr lang="en-GB" dirty="0"/>
              <a:t>your computer</a:t>
            </a:r>
          </a:p>
        </p:txBody>
      </p:sp>
    </p:spTree>
    <p:extLst>
      <p:ext uri="{BB962C8B-B14F-4D97-AF65-F5344CB8AC3E}">
        <p14:creationId xmlns:p14="http://schemas.microsoft.com/office/powerpoint/2010/main" val="1541757459"/>
      </p:ext>
    </p:extLst>
  </p:cSld>
  <p:clrMapOvr>
    <a:masterClrMapping/>
  </p:clrMapOvr>
  <p:extLst>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Large image box with titl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en-GB" noProof="0" dirty="0"/>
              <a:t>Click to edit Master title style</a:t>
            </a:r>
            <a:endParaRPr lang="en-GB" dirty="0"/>
          </a:p>
        </p:txBody>
      </p:sp>
      <p:sp>
        <p:nvSpPr>
          <p:cNvPr id="7" name="Picture Placeholder 6"/>
          <p:cNvSpPr>
            <a:spLocks noGrp="1"/>
          </p:cNvSpPr>
          <p:nvPr>
            <p:ph type="pic" sz="quarter" idx="13" hasCustomPrompt="1"/>
          </p:nvPr>
        </p:nvSpPr>
        <p:spPr>
          <a:xfrm>
            <a:off x="300039" y="1125539"/>
            <a:ext cx="11591924" cy="5183186"/>
          </a:xfrm>
          <a:prstGeom prst="rect">
            <a:avLst/>
          </a:prstGeom>
          <a:solidFill>
            <a:schemeClr val="accent5"/>
          </a:solidFill>
        </p:spPr>
        <p:txBody>
          <a:bodyPr lIns="0" tIns="360000" rIns="0" bIns="1116000" anchor="t" anchorCtr="0">
            <a:noAutofit/>
          </a:bodyPr>
          <a:lstStyle>
            <a:lvl1pPr algn="ctr">
              <a:defRPr sz="1600" b="0">
                <a:solidFill>
                  <a:schemeClr val="bg1"/>
                </a:solidFill>
              </a:defRPr>
            </a:lvl1pPr>
          </a:lstStyle>
          <a:p>
            <a:r>
              <a:rPr lang="en-GB" dirty="0"/>
              <a:t>HOW TO INSERT PICTURE </a:t>
            </a:r>
            <a:br>
              <a:rPr lang="en-GB" dirty="0"/>
            </a:br>
            <a:r>
              <a:rPr lang="en-GB" dirty="0"/>
              <a:t>FROM SHAREPOINT OR COMPUTER?</a:t>
            </a:r>
            <a:br>
              <a:rPr lang="en-GB" dirty="0"/>
            </a:br>
            <a:br>
              <a:rPr lang="en-GB" dirty="0"/>
            </a:br>
            <a:r>
              <a:rPr lang="en-GB" dirty="0"/>
              <a:t> Select picture placeholder and go to Ribbon &gt; Loyens &amp; Loeff Tab &gt; </a:t>
            </a:r>
            <a:br>
              <a:rPr lang="en-GB" dirty="0"/>
            </a:br>
            <a:r>
              <a:rPr lang="en-GB" dirty="0"/>
              <a:t>Click ‘Insert picture’ button and select picture from SharePoint</a:t>
            </a:r>
            <a:br>
              <a:rPr lang="en-GB" dirty="0"/>
            </a:br>
            <a:br>
              <a:rPr lang="en-GB" dirty="0"/>
            </a:br>
            <a:r>
              <a:rPr lang="en-GB" dirty="0"/>
              <a:t>or click icon to place a picture from your computer</a:t>
            </a:r>
          </a:p>
        </p:txBody>
      </p:sp>
    </p:spTree>
    <p:extLst>
      <p:ext uri="{BB962C8B-B14F-4D97-AF65-F5344CB8AC3E}">
        <p14:creationId xmlns:p14="http://schemas.microsoft.com/office/powerpoint/2010/main" val="26322409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Large image box">
    <p:spTree>
      <p:nvGrpSpPr>
        <p:cNvPr id="1" name=""/>
        <p:cNvGrpSpPr/>
        <p:nvPr/>
      </p:nvGrpSpPr>
      <p:grpSpPr>
        <a:xfrm>
          <a:off x="0" y="0"/>
          <a:ext cx="0" cy="0"/>
          <a:chOff x="0" y="0"/>
          <a:chExt cx="0" cy="0"/>
        </a:xfrm>
      </p:grpSpPr>
      <p:sp>
        <p:nvSpPr>
          <p:cNvPr id="5" name="Picture Placeholder 6"/>
          <p:cNvSpPr>
            <a:spLocks noGrp="1"/>
          </p:cNvSpPr>
          <p:nvPr>
            <p:ph type="pic" sz="quarter" idx="13" hasCustomPrompt="1"/>
          </p:nvPr>
        </p:nvSpPr>
        <p:spPr>
          <a:xfrm>
            <a:off x="300039" y="296863"/>
            <a:ext cx="11591924" cy="6011862"/>
          </a:xfrm>
          <a:prstGeom prst="rect">
            <a:avLst/>
          </a:prstGeom>
          <a:solidFill>
            <a:schemeClr val="accent5"/>
          </a:solidFill>
        </p:spPr>
        <p:txBody>
          <a:bodyPr lIns="0" tIns="360000" rIns="0" bIns="0" anchor="t" anchorCtr="0">
            <a:noAutofit/>
          </a:bodyPr>
          <a:lstStyle>
            <a:lvl1pPr algn="ctr">
              <a:defRPr sz="1600" b="0">
                <a:solidFill>
                  <a:schemeClr val="bg1"/>
                </a:solidFill>
              </a:defRPr>
            </a:lvl1pPr>
          </a:lstStyle>
          <a:p>
            <a:r>
              <a:rPr lang="en-GB" dirty="0"/>
              <a:t>HOW TO INSERT PICTURE </a:t>
            </a:r>
            <a:br>
              <a:rPr lang="en-GB" dirty="0"/>
            </a:br>
            <a:r>
              <a:rPr lang="en-GB" dirty="0"/>
              <a:t>FROM SHAREPOINT OR COMPUTER?</a:t>
            </a:r>
            <a:br>
              <a:rPr lang="en-GB" dirty="0"/>
            </a:br>
            <a:br>
              <a:rPr lang="en-GB" dirty="0"/>
            </a:br>
            <a:r>
              <a:rPr lang="en-GB" dirty="0"/>
              <a:t> Select picture placeholder and go to Ribbon &gt; Loyens &amp; Loeff Tab &gt; </a:t>
            </a:r>
            <a:br>
              <a:rPr lang="en-GB" dirty="0"/>
            </a:br>
            <a:r>
              <a:rPr lang="en-GB" dirty="0"/>
              <a:t>Click ‘Insert picture’ button and select picture from SharePoint</a:t>
            </a:r>
            <a:br>
              <a:rPr lang="en-GB" dirty="0"/>
            </a:br>
            <a:br>
              <a:rPr lang="en-GB" dirty="0"/>
            </a:br>
            <a:r>
              <a:rPr lang="en-GB" dirty="0"/>
              <a:t>or click icon to place a picture from your computer</a:t>
            </a:r>
          </a:p>
        </p:txBody>
      </p:sp>
    </p:spTree>
    <p:extLst>
      <p:ext uri="{BB962C8B-B14F-4D97-AF65-F5344CB8AC3E}">
        <p14:creationId xmlns:p14="http://schemas.microsoft.com/office/powerpoint/2010/main" val="2334054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V 1 person">
    <p:spTree>
      <p:nvGrpSpPr>
        <p:cNvPr id="1" name=""/>
        <p:cNvGrpSpPr/>
        <p:nvPr/>
      </p:nvGrpSpPr>
      <p:grpSpPr>
        <a:xfrm>
          <a:off x="0" y="0"/>
          <a:ext cx="0" cy="0"/>
          <a:chOff x="0" y="0"/>
          <a:chExt cx="0" cy="0"/>
        </a:xfrm>
      </p:grpSpPr>
      <p:sp>
        <p:nvSpPr>
          <p:cNvPr id="19" name="Tekstvak 33"/>
          <p:cNvSpPr txBox="1"/>
          <p:nvPr/>
        </p:nvSpPr>
        <p:spPr>
          <a:xfrm>
            <a:off x="983432" y="5434064"/>
            <a:ext cx="201617" cy="184666"/>
          </a:xfrm>
          <a:prstGeom prst="rect">
            <a:avLst/>
          </a:prstGeom>
          <a:noFill/>
        </p:spPr>
        <p:txBody>
          <a:bodyPr vert="horz" wrap="square" lIns="0" tIns="0" rIns="0" bIns="0" rtlCol="0">
            <a:spAutoFit/>
          </a:bodyPr>
          <a:lstStyle/>
          <a:p>
            <a:pPr>
              <a:lnSpc>
                <a:spcPct val="100000"/>
              </a:lnSpc>
              <a:spcBef>
                <a:spcPts val="0"/>
              </a:spcBef>
            </a:pPr>
            <a:r>
              <a:rPr lang="en-GB" sz="1200" dirty="0">
                <a:solidFill>
                  <a:schemeClr val="tx2"/>
                </a:solidFill>
                <a:latin typeface="+mn-lt"/>
              </a:rPr>
              <a:t>T:</a:t>
            </a:r>
          </a:p>
        </p:txBody>
      </p:sp>
      <p:sp>
        <p:nvSpPr>
          <p:cNvPr id="2" name="Titel 1"/>
          <p:cNvSpPr>
            <a:spLocks noGrp="1"/>
          </p:cNvSpPr>
          <p:nvPr>
            <p:ph type="title"/>
          </p:nvPr>
        </p:nvSpPr>
        <p:spPr/>
        <p:txBody>
          <a:bodyPr/>
          <a:lstStyle>
            <a:lvl1pPr>
              <a:defRPr/>
            </a:lvl1pPr>
          </a:lstStyle>
          <a:p>
            <a:r>
              <a:rPr lang="en-GB" noProof="0" dirty="0"/>
              <a:t>Click to edit Master title style</a:t>
            </a:r>
            <a:endParaRPr lang="en-GB" dirty="0"/>
          </a:p>
        </p:txBody>
      </p:sp>
      <p:sp>
        <p:nvSpPr>
          <p:cNvPr id="8" name="Picture Placeholder 7"/>
          <p:cNvSpPr>
            <a:spLocks noGrp="1"/>
          </p:cNvSpPr>
          <p:nvPr>
            <p:ph type="pic" sz="quarter" idx="13" hasCustomPrompt="1"/>
          </p:nvPr>
        </p:nvSpPr>
        <p:spPr>
          <a:xfrm>
            <a:off x="8622712" y="1127223"/>
            <a:ext cx="2586625" cy="3516594"/>
          </a:xfrm>
          <a:prstGeom prst="rect">
            <a:avLst/>
          </a:prstGeom>
          <a:solidFill>
            <a:schemeClr val="accent5"/>
          </a:solidFill>
        </p:spPr>
        <p:txBody>
          <a:bodyPr lIns="72000" tIns="756000" rIns="72000" bIns="0" anchor="t" anchorCtr="0">
            <a:noAutofit/>
          </a:bodyPr>
          <a:lstStyle>
            <a:lvl1pPr algn="ctr">
              <a:defRPr sz="1400" b="0" baseline="0">
                <a:solidFill>
                  <a:schemeClr val="bg1"/>
                </a:solidFill>
              </a:defRPr>
            </a:lvl1pPr>
          </a:lstStyle>
          <a:p>
            <a:r>
              <a:rPr lang="en-GB" dirty="0"/>
              <a:t>HOW TO ADD</a:t>
            </a:r>
            <a:br>
              <a:rPr lang="en-GB" dirty="0"/>
            </a:br>
            <a:r>
              <a:rPr lang="en-GB" dirty="0"/>
              <a:t>CV TEXT &amp; PHOTO?</a:t>
            </a:r>
            <a:br>
              <a:rPr lang="en-GB" dirty="0"/>
            </a:br>
            <a:br>
              <a:rPr lang="en-GB" dirty="0"/>
            </a:br>
            <a:br>
              <a:rPr lang="en-GB" dirty="0"/>
            </a:br>
            <a:br>
              <a:rPr lang="en-GB" dirty="0"/>
            </a:br>
            <a:br>
              <a:rPr lang="en-GB" dirty="0"/>
            </a:br>
            <a:r>
              <a:rPr lang="en-GB" dirty="0"/>
              <a:t>Select picture placeholder and go to Ribbon &gt; Loyens &amp; Loeff Tab &gt; Insert CV data button</a:t>
            </a:r>
          </a:p>
        </p:txBody>
      </p:sp>
      <p:sp>
        <p:nvSpPr>
          <p:cNvPr id="9" name="Tijdelijke aanduiding voor tekst 11"/>
          <p:cNvSpPr>
            <a:spLocks noGrp="1"/>
          </p:cNvSpPr>
          <p:nvPr>
            <p:ph type="body" sz="quarter" idx="14" hasCustomPrompt="1"/>
          </p:nvPr>
        </p:nvSpPr>
        <p:spPr>
          <a:xfrm>
            <a:off x="982663" y="1927560"/>
            <a:ext cx="7308850" cy="221599"/>
          </a:xfrm>
          <a:prstGeom prst="rect">
            <a:avLst/>
          </a:prstGeom>
        </p:spPr>
        <p:txBody>
          <a:bodyPr vert="horz" wrap="square" lIns="0" tIns="0" rIns="0" bIns="0">
            <a:spAutoFit/>
          </a:bodyPr>
          <a:lstStyle>
            <a:lvl1pPr marL="0" indent="0">
              <a:buNone/>
              <a:defRPr sz="1400" b="1" baseline="0">
                <a:solidFill>
                  <a:schemeClr val="accent2"/>
                </a:solidFill>
                <a:latin typeface="Arial" pitchFamily="34" charset="0"/>
                <a:cs typeface="Arial" pitchFamily="34" charset="0"/>
              </a:defRPr>
            </a:lvl1pPr>
          </a:lstStyle>
          <a:p>
            <a:pPr lvl="0"/>
            <a:r>
              <a:rPr lang="en-GB" noProof="0" dirty="0"/>
              <a:t>Title (1 row max)</a:t>
            </a:r>
          </a:p>
        </p:txBody>
      </p:sp>
      <p:sp>
        <p:nvSpPr>
          <p:cNvPr id="10" name="Tijdelijke aanduiding voor tekst 11"/>
          <p:cNvSpPr>
            <a:spLocks noGrp="1"/>
          </p:cNvSpPr>
          <p:nvPr>
            <p:ph type="body" sz="quarter" idx="15" hasCustomPrompt="1"/>
          </p:nvPr>
        </p:nvSpPr>
        <p:spPr>
          <a:xfrm>
            <a:off x="982663" y="2896680"/>
            <a:ext cx="7308850" cy="1364476"/>
          </a:xfrm>
          <a:prstGeom prst="rect">
            <a:avLst/>
          </a:prstGeom>
        </p:spPr>
        <p:txBody>
          <a:bodyPr vert="horz" wrap="square" lIns="0" tIns="0" rIns="0" bIns="0">
            <a:spAutoFit/>
          </a:bodyPr>
          <a:lstStyle>
            <a:lvl1pPr marL="0" indent="0">
              <a:buNone/>
              <a:defRPr sz="1200" b="0" baseline="0">
                <a:solidFill>
                  <a:schemeClr val="tx2"/>
                </a:solidFill>
                <a:latin typeface="Arial" pitchFamily="34" charset="0"/>
                <a:cs typeface="Arial" pitchFamily="34" charset="0"/>
              </a:defRPr>
            </a:lvl1pPr>
          </a:lstStyle>
          <a:p>
            <a:pPr lvl="0"/>
            <a:r>
              <a:rPr lang="en-GB" noProof="0" dirty="0"/>
              <a:t>Click here to add a job description (7 rows max)</a:t>
            </a:r>
          </a:p>
          <a:p>
            <a:pPr lvl="0"/>
            <a:endParaRPr lang="en-GB" noProof="0" dirty="0"/>
          </a:p>
          <a:p>
            <a:pPr lvl="0"/>
            <a:endParaRPr lang="en-GB" noProof="0" dirty="0"/>
          </a:p>
          <a:p>
            <a:pPr lvl="0"/>
            <a:endParaRPr lang="en-GB" noProof="0" dirty="0"/>
          </a:p>
          <a:p>
            <a:pPr lvl="0"/>
            <a:endParaRPr lang="en-GB" noProof="0" dirty="0"/>
          </a:p>
          <a:p>
            <a:pPr lvl="0"/>
            <a:r>
              <a:rPr lang="en-GB" noProof="0" dirty="0"/>
              <a:t> </a:t>
            </a:r>
          </a:p>
        </p:txBody>
      </p:sp>
      <p:cxnSp>
        <p:nvCxnSpPr>
          <p:cNvPr id="11" name="Rechte verbindingslijn 15"/>
          <p:cNvCxnSpPr/>
          <p:nvPr/>
        </p:nvCxnSpPr>
        <p:spPr>
          <a:xfrm>
            <a:off x="982663" y="1728753"/>
            <a:ext cx="7308850" cy="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
        <p:nvSpPr>
          <p:cNvPr id="12" name="Tijdelijke aanduiding voor tekst 11"/>
          <p:cNvSpPr>
            <a:spLocks noGrp="1"/>
          </p:cNvSpPr>
          <p:nvPr>
            <p:ph type="body" sz="quarter" idx="17" hasCustomPrompt="1"/>
          </p:nvPr>
        </p:nvSpPr>
        <p:spPr>
          <a:xfrm>
            <a:off x="1271464" y="5434064"/>
            <a:ext cx="7020049" cy="184666"/>
          </a:xfrm>
          <a:prstGeom prst="rect">
            <a:avLst/>
          </a:prstGeom>
        </p:spPr>
        <p:txBody>
          <a:bodyPr vert="horz" wrap="square" lIns="0" tIns="0" rIns="0" bIns="0">
            <a:spAutoFit/>
          </a:bodyPr>
          <a:lstStyle>
            <a:lvl1pPr marL="0" indent="0">
              <a:lnSpc>
                <a:spcPct val="100000"/>
              </a:lnSpc>
              <a:spcBef>
                <a:spcPts val="0"/>
              </a:spcBef>
              <a:buNone/>
              <a:defRPr sz="1200" b="0">
                <a:solidFill>
                  <a:schemeClr val="bg2"/>
                </a:solidFill>
                <a:latin typeface="+mn-lt"/>
                <a:cs typeface="Arial" pitchFamily="34" charset="0"/>
              </a:defRPr>
            </a:lvl1pPr>
          </a:lstStyle>
          <a:p>
            <a:pPr lvl="0"/>
            <a:r>
              <a:rPr lang="en-GB" noProof="0" dirty="0"/>
              <a:t>Phone number</a:t>
            </a:r>
          </a:p>
        </p:txBody>
      </p:sp>
      <p:sp>
        <p:nvSpPr>
          <p:cNvPr id="13" name="Tijdelijke aanduiding voor tekst 11"/>
          <p:cNvSpPr>
            <a:spLocks noGrp="1"/>
          </p:cNvSpPr>
          <p:nvPr>
            <p:ph type="body" sz="quarter" idx="19" hasCustomPrompt="1"/>
          </p:nvPr>
        </p:nvSpPr>
        <p:spPr>
          <a:xfrm>
            <a:off x="1271464" y="5946889"/>
            <a:ext cx="7020049" cy="184666"/>
          </a:xfrm>
          <a:prstGeom prst="rect">
            <a:avLst/>
          </a:prstGeom>
        </p:spPr>
        <p:txBody>
          <a:bodyPr vert="horz" wrap="square" lIns="0" tIns="0" rIns="0" bIns="0">
            <a:spAutoFit/>
          </a:bodyPr>
          <a:lstStyle>
            <a:lvl1pPr marL="0" indent="0">
              <a:lnSpc>
                <a:spcPct val="100000"/>
              </a:lnSpc>
              <a:spcBef>
                <a:spcPts val="0"/>
              </a:spcBef>
              <a:buNone/>
              <a:defRPr sz="1200" b="0">
                <a:solidFill>
                  <a:schemeClr val="bg2"/>
                </a:solidFill>
                <a:latin typeface="+mn-lt"/>
                <a:cs typeface="Arial" pitchFamily="34" charset="0"/>
              </a:defRPr>
            </a:lvl1pPr>
          </a:lstStyle>
          <a:p>
            <a:pPr lvl="0"/>
            <a:r>
              <a:rPr lang="en-GB" noProof="0" dirty="0"/>
              <a:t>Email address</a:t>
            </a:r>
          </a:p>
        </p:txBody>
      </p:sp>
      <p:sp>
        <p:nvSpPr>
          <p:cNvPr id="16" name="Tijdelijke aanduiding voor tekst 11"/>
          <p:cNvSpPr>
            <a:spLocks noGrp="1"/>
          </p:cNvSpPr>
          <p:nvPr>
            <p:ph type="body" sz="quarter" idx="23" hasCustomPrompt="1"/>
          </p:nvPr>
        </p:nvSpPr>
        <p:spPr>
          <a:xfrm>
            <a:off x="982663" y="2291056"/>
            <a:ext cx="7308850" cy="221599"/>
          </a:xfrm>
          <a:prstGeom prst="rect">
            <a:avLst/>
          </a:prstGeom>
        </p:spPr>
        <p:txBody>
          <a:bodyPr vert="horz" wrap="square" lIns="0" tIns="0" rIns="0" bIns="0">
            <a:spAutoFit/>
          </a:bodyPr>
          <a:lstStyle>
            <a:lvl1pPr marL="0" indent="0">
              <a:buNone/>
              <a:defRPr sz="1400" b="0">
                <a:solidFill>
                  <a:schemeClr val="accent2"/>
                </a:solidFill>
                <a:latin typeface="Arial" pitchFamily="34" charset="0"/>
                <a:cs typeface="Arial" pitchFamily="34" charset="0"/>
              </a:defRPr>
            </a:lvl1pPr>
          </a:lstStyle>
          <a:p>
            <a:pPr lvl="0"/>
            <a:r>
              <a:rPr lang="en-GB" noProof="0" dirty="0"/>
              <a:t>Subtitle – optional (1 row max)</a:t>
            </a:r>
          </a:p>
        </p:txBody>
      </p:sp>
      <p:sp>
        <p:nvSpPr>
          <p:cNvPr id="17" name="Tijdelijke aanduiding voor tekst 11"/>
          <p:cNvSpPr>
            <a:spLocks noGrp="1"/>
          </p:cNvSpPr>
          <p:nvPr>
            <p:ph type="body" sz="quarter" idx="25" hasCustomPrompt="1"/>
          </p:nvPr>
        </p:nvSpPr>
        <p:spPr>
          <a:xfrm>
            <a:off x="982663" y="4643816"/>
            <a:ext cx="7308850" cy="184666"/>
          </a:xfrm>
          <a:prstGeom prst="rect">
            <a:avLst/>
          </a:prstGeom>
        </p:spPr>
        <p:txBody>
          <a:bodyPr vert="horz" wrap="square" lIns="0" tIns="0" rIns="0" bIns="0">
            <a:spAutoFit/>
          </a:bodyPr>
          <a:lstStyle>
            <a:lvl1pPr marL="0" indent="0">
              <a:buNone/>
              <a:defRPr sz="1200" b="0">
                <a:solidFill>
                  <a:schemeClr val="tx2"/>
                </a:solidFill>
                <a:latin typeface="Arial" pitchFamily="34" charset="0"/>
                <a:cs typeface="Arial" pitchFamily="34" charset="0"/>
              </a:defRPr>
            </a:lvl1pPr>
          </a:lstStyle>
          <a:p>
            <a:pPr lvl="0"/>
            <a:r>
              <a:rPr lang="en-GB" noProof="0" dirty="0"/>
              <a:t>Add languages of proficiency – optional (1 row max)</a:t>
            </a:r>
          </a:p>
        </p:txBody>
      </p:sp>
      <p:sp>
        <p:nvSpPr>
          <p:cNvPr id="18" name="Tijdelijke aanduiding voor tekst 11"/>
          <p:cNvSpPr>
            <a:spLocks noGrp="1"/>
          </p:cNvSpPr>
          <p:nvPr>
            <p:ph type="body" sz="quarter" idx="26" hasCustomPrompt="1"/>
          </p:nvPr>
        </p:nvSpPr>
        <p:spPr>
          <a:xfrm>
            <a:off x="982663" y="4900954"/>
            <a:ext cx="7308850" cy="184666"/>
          </a:xfrm>
          <a:prstGeom prst="rect">
            <a:avLst/>
          </a:prstGeom>
        </p:spPr>
        <p:txBody>
          <a:bodyPr vert="horz" wrap="square" lIns="0" tIns="0" rIns="0" bIns="0">
            <a:spAutoFit/>
          </a:bodyPr>
          <a:lstStyle>
            <a:lvl1pPr marL="0" indent="0">
              <a:buNone/>
              <a:defRPr sz="1200" b="0" baseline="0">
                <a:solidFill>
                  <a:schemeClr val="tx2"/>
                </a:solidFill>
                <a:latin typeface="Arial" pitchFamily="34" charset="0"/>
                <a:cs typeface="Arial" pitchFamily="34" charset="0"/>
              </a:defRPr>
            </a:lvl1pPr>
          </a:lstStyle>
          <a:p>
            <a:pPr lvl="0"/>
            <a:r>
              <a:rPr lang="en-GB" noProof="0" dirty="0"/>
              <a:t>Add education – optional (2 rows max)</a:t>
            </a:r>
          </a:p>
        </p:txBody>
      </p:sp>
      <p:sp>
        <p:nvSpPr>
          <p:cNvPr id="22" name="Tijdelijke aanduiding voor tekst 11"/>
          <p:cNvSpPr>
            <a:spLocks noGrp="1"/>
          </p:cNvSpPr>
          <p:nvPr>
            <p:ph type="body" sz="quarter" idx="27" hasCustomPrompt="1"/>
          </p:nvPr>
        </p:nvSpPr>
        <p:spPr>
          <a:xfrm>
            <a:off x="982663" y="1125538"/>
            <a:ext cx="7308850" cy="430887"/>
          </a:xfrm>
          <a:prstGeom prst="rect">
            <a:avLst/>
          </a:prstGeom>
        </p:spPr>
        <p:txBody>
          <a:bodyPr vert="horz" wrap="square" lIns="0" tIns="0" rIns="0" bIns="0">
            <a:spAutoFit/>
          </a:bodyPr>
          <a:lstStyle>
            <a:lvl1pPr marL="0" indent="0">
              <a:buNone/>
              <a:defRPr sz="2800" b="1" baseline="0">
                <a:solidFill>
                  <a:schemeClr val="bg2"/>
                </a:solidFill>
                <a:latin typeface="Arial" pitchFamily="34" charset="0"/>
                <a:cs typeface="Arial" pitchFamily="34" charset="0"/>
              </a:defRPr>
            </a:lvl1pPr>
          </a:lstStyle>
          <a:p>
            <a:pPr lvl="0"/>
            <a:r>
              <a:rPr lang="en-GB" noProof="0" dirty="0"/>
              <a:t>Name</a:t>
            </a:r>
          </a:p>
        </p:txBody>
      </p:sp>
      <p:sp>
        <p:nvSpPr>
          <p:cNvPr id="24" name="Tijdelijke aanduiding voor tekst 11"/>
          <p:cNvSpPr>
            <a:spLocks noGrp="1"/>
          </p:cNvSpPr>
          <p:nvPr>
            <p:ph type="body" sz="quarter" idx="28" hasCustomPrompt="1"/>
          </p:nvPr>
        </p:nvSpPr>
        <p:spPr>
          <a:xfrm>
            <a:off x="1271464" y="5690477"/>
            <a:ext cx="7020049" cy="184666"/>
          </a:xfrm>
          <a:prstGeom prst="rect">
            <a:avLst/>
          </a:prstGeom>
        </p:spPr>
        <p:txBody>
          <a:bodyPr vert="horz" wrap="square" lIns="0" tIns="0" rIns="0" bIns="0">
            <a:spAutoFit/>
          </a:bodyPr>
          <a:lstStyle>
            <a:lvl1pPr marL="0" indent="0">
              <a:lnSpc>
                <a:spcPct val="100000"/>
              </a:lnSpc>
              <a:spcBef>
                <a:spcPts val="0"/>
              </a:spcBef>
              <a:buNone/>
              <a:defRPr sz="1200" b="0">
                <a:solidFill>
                  <a:schemeClr val="bg2"/>
                </a:solidFill>
                <a:latin typeface="+mn-lt"/>
                <a:cs typeface="Arial" pitchFamily="34" charset="0"/>
              </a:defRPr>
            </a:lvl1pPr>
          </a:lstStyle>
          <a:p>
            <a:pPr lvl="0"/>
            <a:r>
              <a:rPr lang="en-GB" noProof="0" dirty="0"/>
              <a:t>Mobile phone number</a:t>
            </a:r>
          </a:p>
        </p:txBody>
      </p:sp>
      <p:sp>
        <p:nvSpPr>
          <p:cNvPr id="25" name="Tekstvak 35"/>
          <p:cNvSpPr txBox="1"/>
          <p:nvPr userDrawn="1"/>
        </p:nvSpPr>
        <p:spPr>
          <a:xfrm>
            <a:off x="983432" y="5946889"/>
            <a:ext cx="201617" cy="184666"/>
          </a:xfrm>
          <a:prstGeom prst="rect">
            <a:avLst/>
          </a:prstGeom>
          <a:noFill/>
        </p:spPr>
        <p:txBody>
          <a:bodyPr vert="horz" wrap="square" lIns="0" tIns="0" rIns="0" bIns="0" rtlCol="0">
            <a:spAutoFit/>
          </a:bodyPr>
          <a:lstStyle/>
          <a:p>
            <a:pPr>
              <a:lnSpc>
                <a:spcPct val="100000"/>
              </a:lnSpc>
              <a:spcBef>
                <a:spcPts val="0"/>
              </a:spcBef>
            </a:pPr>
            <a:r>
              <a:rPr lang="en-GB" sz="1200" dirty="0">
                <a:solidFill>
                  <a:schemeClr val="tx2"/>
                </a:solidFill>
                <a:latin typeface="+mn-lt"/>
              </a:rPr>
              <a:t>E:</a:t>
            </a:r>
          </a:p>
        </p:txBody>
      </p:sp>
      <p:cxnSp>
        <p:nvCxnSpPr>
          <p:cNvPr id="27" name="Rechte verbindingslijn 27"/>
          <p:cNvCxnSpPr>
            <a:cxnSpLocks/>
          </p:cNvCxnSpPr>
          <p:nvPr userDrawn="1"/>
        </p:nvCxnSpPr>
        <p:spPr>
          <a:xfrm>
            <a:off x="982663" y="2699425"/>
            <a:ext cx="7293674" cy="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28" name="Rechte verbindingslijn 28"/>
          <p:cNvCxnSpPr>
            <a:cxnSpLocks/>
          </p:cNvCxnSpPr>
          <p:nvPr userDrawn="1"/>
        </p:nvCxnSpPr>
        <p:spPr>
          <a:xfrm>
            <a:off x="982663" y="5362054"/>
            <a:ext cx="7293674" cy="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
        <p:nvSpPr>
          <p:cNvPr id="29" name="Tekstvak 34"/>
          <p:cNvSpPr txBox="1"/>
          <p:nvPr userDrawn="1"/>
        </p:nvSpPr>
        <p:spPr>
          <a:xfrm>
            <a:off x="983432" y="5690477"/>
            <a:ext cx="201617" cy="184666"/>
          </a:xfrm>
          <a:prstGeom prst="rect">
            <a:avLst/>
          </a:prstGeom>
          <a:noFill/>
        </p:spPr>
        <p:txBody>
          <a:bodyPr vert="horz" wrap="square" lIns="0" tIns="0" rIns="0" bIns="0" rtlCol="0">
            <a:spAutoFit/>
          </a:bodyPr>
          <a:lstStyle/>
          <a:p>
            <a:pPr>
              <a:lnSpc>
                <a:spcPct val="100000"/>
              </a:lnSpc>
              <a:spcBef>
                <a:spcPts val="0"/>
              </a:spcBef>
            </a:pPr>
            <a:r>
              <a:rPr lang="en-GB" sz="1200" dirty="0">
                <a:solidFill>
                  <a:schemeClr val="tx2"/>
                </a:solidFill>
                <a:latin typeface="+mn-lt"/>
              </a:rPr>
              <a:t>M:</a:t>
            </a:r>
          </a:p>
        </p:txBody>
      </p:sp>
    </p:spTree>
    <p:extLst>
      <p:ext uri="{BB962C8B-B14F-4D97-AF65-F5344CB8AC3E}">
        <p14:creationId xmlns:p14="http://schemas.microsoft.com/office/powerpoint/2010/main" val="2959072029"/>
      </p:ext>
    </p:extLst>
  </p:cSld>
  <p:clrMapOvr>
    <a:masterClrMapping/>
  </p:clrMapOvr>
  <p:extLst>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en-GB" noProof="0" dirty="0"/>
              <a:t>Click to edit Master title style</a:t>
            </a:r>
            <a:endParaRPr lang="en-GB" dirty="0"/>
          </a:p>
        </p:txBody>
      </p:sp>
    </p:spTree>
    <p:extLst>
      <p:ext uri="{BB962C8B-B14F-4D97-AF65-F5344CB8AC3E}">
        <p14:creationId xmlns:p14="http://schemas.microsoft.com/office/powerpoint/2010/main" val="32344943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9465136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L One column">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en-GB" noProof="0" dirty="0"/>
              <a:t>Click to edit Master title style</a:t>
            </a:r>
            <a:endParaRPr lang="en-GB" dirty="0"/>
          </a:p>
        </p:txBody>
      </p:sp>
      <p:sp>
        <p:nvSpPr>
          <p:cNvPr id="7" name="Text Placeholder 6"/>
          <p:cNvSpPr>
            <a:spLocks noGrp="1"/>
          </p:cNvSpPr>
          <p:nvPr>
            <p:ph type="body" sz="quarter" idx="13" hasCustomPrompt="1"/>
          </p:nvPr>
        </p:nvSpPr>
        <p:spPr>
          <a:xfrm>
            <a:off x="982663" y="1124744"/>
            <a:ext cx="8208962" cy="2041585"/>
          </a:xfrm>
        </p:spPr>
        <p:txBody>
          <a:bodyPr>
            <a:spAutoFit/>
          </a:bodyPr>
          <a:lstStyle>
            <a:lvl5pPr>
              <a:defRPr baseline="0"/>
            </a:lvl5pPr>
          </a:lstStyle>
          <a:p>
            <a:pPr lvl="0"/>
            <a:r>
              <a:rPr lang="en-GB" dirty="0"/>
              <a:t>Edit Master text styles</a:t>
            </a:r>
          </a:p>
          <a:p>
            <a:pPr lvl="1"/>
            <a:r>
              <a:rPr lang="en-GB" dirty="0"/>
              <a:t>Second level</a:t>
            </a:r>
          </a:p>
          <a:p>
            <a:pPr lvl="2"/>
            <a:r>
              <a:rPr lang="en-GB" dirty="0"/>
              <a:t>Third level</a:t>
            </a:r>
          </a:p>
          <a:p>
            <a:pPr lvl="3"/>
            <a:r>
              <a:rPr lang="en-GB" dirty="0"/>
              <a:t>Fourth level</a:t>
            </a:r>
          </a:p>
          <a:p>
            <a:pPr lvl="4"/>
            <a:r>
              <a:rPr lang="en-GB" dirty="0"/>
              <a:t>Fifth level</a:t>
            </a:r>
            <a:r>
              <a:rPr lang="en-GB" noProof="0" dirty="0"/>
              <a:t> - Paragraph header</a:t>
            </a:r>
            <a:endParaRPr lang="en-GB" dirty="0"/>
          </a:p>
          <a:p>
            <a:pPr lvl="5"/>
            <a:r>
              <a:rPr lang="en-GB" dirty="0"/>
              <a:t>Sixth level</a:t>
            </a:r>
            <a:r>
              <a:rPr lang="en-GB" noProof="0" dirty="0"/>
              <a:t> - Paragraph header</a:t>
            </a:r>
            <a:endParaRPr lang="en-GB" dirty="0"/>
          </a:p>
        </p:txBody>
      </p:sp>
    </p:spTree>
    <p:extLst>
      <p:ext uri="{BB962C8B-B14F-4D97-AF65-F5344CB8AC3E}">
        <p14:creationId xmlns:p14="http://schemas.microsoft.com/office/powerpoint/2010/main" val="819381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with image box">
    <p:spTree>
      <p:nvGrpSpPr>
        <p:cNvPr id="1" name=""/>
        <p:cNvGrpSpPr/>
        <p:nvPr/>
      </p:nvGrpSpPr>
      <p:grpSpPr>
        <a:xfrm>
          <a:off x="0" y="0"/>
          <a:ext cx="0" cy="0"/>
          <a:chOff x="0" y="0"/>
          <a:chExt cx="0" cy="0"/>
        </a:xfrm>
      </p:grpSpPr>
      <p:sp>
        <p:nvSpPr>
          <p:cNvPr id="43" name="Rectangle 42"/>
          <p:cNvSpPr/>
          <p:nvPr userDrawn="1"/>
        </p:nvSpPr>
        <p:spPr>
          <a:xfrm>
            <a:off x="300038" y="296864"/>
            <a:ext cx="11591923" cy="388778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Picture Placeholder 41"/>
          <p:cNvSpPr>
            <a:spLocks noGrp="1"/>
          </p:cNvSpPr>
          <p:nvPr>
            <p:ph type="pic" sz="quarter" idx="18" hasCustomPrompt="1"/>
          </p:nvPr>
        </p:nvSpPr>
        <p:spPr>
          <a:xfrm>
            <a:off x="300038" y="296862"/>
            <a:ext cx="11591925" cy="3887788"/>
          </a:xfrm>
          <a:custGeom>
            <a:avLst/>
            <a:gdLst>
              <a:gd name="connsiteX0" fmla="*/ 0 w 11591925"/>
              <a:gd name="connsiteY0" fmla="*/ 0 h 3887788"/>
              <a:gd name="connsiteX1" fmla="*/ 11591925 w 11591925"/>
              <a:gd name="connsiteY1" fmla="*/ 0 h 3887788"/>
              <a:gd name="connsiteX2" fmla="*/ 11591925 w 11591925"/>
              <a:gd name="connsiteY2" fmla="*/ 2888616 h 3887788"/>
              <a:gd name="connsiteX3" fmla="*/ 9524399 w 11591925"/>
              <a:gd name="connsiteY3" fmla="*/ 2888616 h 3887788"/>
              <a:gd name="connsiteX4" fmla="*/ 9296970 w 11591925"/>
              <a:gd name="connsiteY4" fmla="*/ 2888616 h 3887788"/>
              <a:gd name="connsiteX5" fmla="*/ 8968728 w 11591925"/>
              <a:gd name="connsiteY5" fmla="*/ 3388837 h 3887788"/>
              <a:gd name="connsiteX6" fmla="*/ 8719373 w 11591925"/>
              <a:gd name="connsiteY6" fmla="*/ 3869419 h 3887788"/>
              <a:gd name="connsiteX7" fmla="*/ 8664711 w 11591925"/>
              <a:gd name="connsiteY7" fmla="*/ 3887788 h 3887788"/>
              <a:gd name="connsiteX8" fmla="*/ 0 w 11591925"/>
              <a:gd name="connsiteY8" fmla="*/ 3887788 h 3887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91925" h="3887788">
                <a:moveTo>
                  <a:pt x="0" y="0"/>
                </a:moveTo>
                <a:lnTo>
                  <a:pt x="11591925" y="0"/>
                </a:lnTo>
                <a:lnTo>
                  <a:pt x="11591925" y="2888616"/>
                </a:lnTo>
                <a:lnTo>
                  <a:pt x="9524399" y="2888616"/>
                </a:lnTo>
                <a:lnTo>
                  <a:pt x="9296970" y="2888616"/>
                </a:lnTo>
                <a:cubicBezTo>
                  <a:pt x="8968728" y="2888616"/>
                  <a:pt x="8968728" y="3108739"/>
                  <a:pt x="8968728" y="3388837"/>
                </a:cubicBezTo>
                <a:cubicBezTo>
                  <a:pt x="8968728" y="3671982"/>
                  <a:pt x="8850137" y="3813338"/>
                  <a:pt x="8719373" y="3869419"/>
                </a:cubicBezTo>
                <a:lnTo>
                  <a:pt x="8664711" y="3887788"/>
                </a:lnTo>
                <a:lnTo>
                  <a:pt x="0" y="3887788"/>
                </a:lnTo>
                <a:close/>
              </a:path>
            </a:pathLst>
          </a:custGeom>
          <a:solidFill>
            <a:schemeClr val="accent5"/>
          </a:solidFill>
        </p:spPr>
        <p:txBody>
          <a:bodyPr wrap="square" tIns="144000">
            <a:noAutofit/>
          </a:bodyPr>
          <a:lstStyle>
            <a:lvl1pPr algn="ctr">
              <a:defRPr sz="1600">
                <a:solidFill>
                  <a:schemeClr val="bg1"/>
                </a:solidFill>
              </a:defRPr>
            </a:lvl1pPr>
          </a:lstStyle>
          <a:p>
            <a:r>
              <a:rPr lang="en-GB" dirty="0"/>
              <a:t>HOW TO INSERT PICTURE FROM SHAREPOINT OR COMPUTER?</a:t>
            </a:r>
            <a:br>
              <a:rPr lang="en-GB" dirty="0"/>
            </a:br>
            <a:br>
              <a:rPr lang="en-GB" dirty="0"/>
            </a:br>
            <a:r>
              <a:rPr lang="en-GB" dirty="0"/>
              <a:t> Select picture placeholder and go to Ribbon &gt; Loyens &amp; Loeff Tab &gt; </a:t>
            </a:r>
            <a:br>
              <a:rPr lang="en-GB" dirty="0"/>
            </a:br>
            <a:r>
              <a:rPr lang="en-GB" dirty="0"/>
              <a:t>Click ‘Insert picture’ button and select picture from SharePoint</a:t>
            </a:r>
            <a:br>
              <a:rPr lang="en-GB" dirty="0"/>
            </a:br>
            <a:br>
              <a:rPr lang="en-GB" dirty="0"/>
            </a:br>
            <a:r>
              <a:rPr lang="en-GB" dirty="0"/>
              <a:t>or click icon to place a picture from your computer</a:t>
            </a:r>
          </a:p>
        </p:txBody>
      </p:sp>
      <p:grpSp>
        <p:nvGrpSpPr>
          <p:cNvPr id="4" name="L&amp;L Brandbox"/>
          <p:cNvGrpSpPr/>
          <p:nvPr userDrawn="1"/>
        </p:nvGrpSpPr>
        <p:grpSpPr>
          <a:xfrm>
            <a:off x="8962934" y="3185478"/>
            <a:ext cx="3229066" cy="1999563"/>
            <a:chOff x="8962934" y="3185478"/>
            <a:chExt cx="3229066" cy="1999563"/>
          </a:xfrm>
        </p:grpSpPr>
        <p:sp>
          <p:nvSpPr>
            <p:cNvPr id="23" name="Freeform: Shape 6"/>
            <p:cNvSpPr>
              <a:spLocks/>
            </p:cNvSpPr>
            <p:nvPr userDrawn="1"/>
          </p:nvSpPr>
          <p:spPr bwMode="auto">
            <a:xfrm flipH="1">
              <a:off x="8962935" y="3185478"/>
              <a:ext cx="3229065" cy="999782"/>
            </a:xfrm>
            <a:custGeom>
              <a:avLst/>
              <a:gdLst>
                <a:gd name="connsiteX0" fmla="*/ 0 w 4037812"/>
                <a:gd name="connsiteY0" fmla="*/ 0 h 1250186"/>
                <a:gd name="connsiteX1" fmla="*/ 284391 w 4037812"/>
                <a:gd name="connsiteY1" fmla="*/ 0 h 1250186"/>
                <a:gd name="connsiteX2" fmla="*/ 2960538 w 4037812"/>
                <a:gd name="connsiteY2" fmla="*/ 0 h 1250186"/>
                <a:gd name="connsiteX3" fmla="*/ 3244929 w 4037812"/>
                <a:gd name="connsiteY3" fmla="*/ 0 h 1250186"/>
                <a:gd name="connsiteX4" fmla="*/ 3655382 w 4037812"/>
                <a:gd name="connsiteY4" fmla="*/ 625505 h 1250186"/>
                <a:gd name="connsiteX5" fmla="*/ 4037812 w 4037812"/>
                <a:gd name="connsiteY5" fmla="*/ 1250186 h 1250186"/>
                <a:gd name="connsiteX6" fmla="*/ 3753421 w 4037812"/>
                <a:gd name="connsiteY6" fmla="*/ 1250186 h 1250186"/>
                <a:gd name="connsiteX7" fmla="*/ 284391 w 4037812"/>
                <a:gd name="connsiteY7" fmla="*/ 1250186 h 1250186"/>
                <a:gd name="connsiteX8" fmla="*/ 0 w 4037812"/>
                <a:gd name="connsiteY8" fmla="*/ 1250186 h 1250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37812" h="1250186">
                  <a:moveTo>
                    <a:pt x="0" y="0"/>
                  </a:moveTo>
                  <a:lnTo>
                    <a:pt x="284391" y="0"/>
                  </a:lnTo>
                  <a:lnTo>
                    <a:pt x="2960538" y="0"/>
                  </a:lnTo>
                  <a:lnTo>
                    <a:pt x="3244929" y="0"/>
                  </a:lnTo>
                  <a:cubicBezTo>
                    <a:pt x="3655382" y="0"/>
                    <a:pt x="3655382" y="275255"/>
                    <a:pt x="3655382" y="625505"/>
                  </a:cubicBezTo>
                  <a:cubicBezTo>
                    <a:pt x="3655382" y="1030147"/>
                    <a:pt x="3849070" y="1203211"/>
                    <a:pt x="4037812" y="1250186"/>
                  </a:cubicBezTo>
                  <a:lnTo>
                    <a:pt x="3753421" y="1250186"/>
                  </a:lnTo>
                  <a:lnTo>
                    <a:pt x="284391" y="1250186"/>
                  </a:lnTo>
                  <a:lnTo>
                    <a:pt x="0" y="1250186"/>
                  </a:lnTo>
                  <a:close/>
                </a:path>
              </a:pathLst>
            </a:custGeom>
            <a:solidFill>
              <a:schemeClr val="bg2"/>
            </a:solidFill>
            <a:ln w="6350">
              <a:noFill/>
              <a:prstDash val="solid"/>
              <a:round/>
              <a:headEnd/>
              <a:tailEnd/>
            </a:ln>
          </p:spPr>
          <p:txBody>
            <a:bodyPr vert="horz" wrap="square" lIns="91440" tIns="45720" rIns="91440" bIns="45720" numCol="1" anchor="t" anchorCtr="0" compatLnSpc="1">
              <a:prstTxWarp prst="textNoShape">
                <a:avLst/>
              </a:prstTxWarp>
              <a:noAutofit/>
            </a:bodyPr>
            <a:lstStyle/>
            <a:p>
              <a:endParaRPr lang="nl-NL"/>
            </a:p>
          </p:txBody>
        </p:sp>
        <p:grpSp>
          <p:nvGrpSpPr>
            <p:cNvPr id="24" name="Groep 10"/>
            <p:cNvGrpSpPr/>
            <p:nvPr userDrawn="1"/>
          </p:nvGrpSpPr>
          <p:grpSpPr>
            <a:xfrm>
              <a:off x="9710831" y="3461481"/>
              <a:ext cx="2040634" cy="353598"/>
              <a:chOff x="990600" y="-7938"/>
              <a:chExt cx="10645776" cy="1844675"/>
            </a:xfrm>
            <a:solidFill>
              <a:schemeClr val="bg1"/>
            </a:solidFill>
          </p:grpSpPr>
          <p:sp>
            <p:nvSpPr>
              <p:cNvPr id="26" name="Freeform 5"/>
              <p:cNvSpPr>
                <a:spLocks noEditPoints="1"/>
              </p:cNvSpPr>
              <p:nvPr/>
            </p:nvSpPr>
            <p:spPr bwMode="auto">
              <a:xfrm>
                <a:off x="6269038" y="-7938"/>
                <a:ext cx="1106488" cy="1844675"/>
              </a:xfrm>
              <a:custGeom>
                <a:avLst/>
                <a:gdLst>
                  <a:gd name="T0" fmla="*/ 87 w 99"/>
                  <a:gd name="T1" fmla="*/ 143 h 151"/>
                  <a:gd name="T2" fmla="*/ 87 w 99"/>
                  <a:gd name="T3" fmla="*/ 143 h 151"/>
                  <a:gd name="T4" fmla="*/ 33 w 99"/>
                  <a:gd name="T5" fmla="*/ 143 h 151"/>
                  <a:gd name="T6" fmla="*/ 33 w 99"/>
                  <a:gd name="T7" fmla="*/ 142 h 151"/>
                  <a:gd name="T8" fmla="*/ 41 w 99"/>
                  <a:gd name="T9" fmla="*/ 94 h 151"/>
                  <a:gd name="T10" fmla="*/ 49 w 99"/>
                  <a:gd name="T11" fmla="*/ 84 h 151"/>
                  <a:gd name="T12" fmla="*/ 41 w 99"/>
                  <a:gd name="T13" fmla="*/ 136 h 151"/>
                  <a:gd name="T14" fmla="*/ 40 w 99"/>
                  <a:gd name="T15" fmla="*/ 137 h 151"/>
                  <a:gd name="T16" fmla="*/ 45 w 99"/>
                  <a:gd name="T17" fmla="*/ 137 h 151"/>
                  <a:gd name="T18" fmla="*/ 45 w 99"/>
                  <a:gd name="T19" fmla="*/ 137 h 151"/>
                  <a:gd name="T20" fmla="*/ 88 w 99"/>
                  <a:gd name="T21" fmla="*/ 137 h 151"/>
                  <a:gd name="T22" fmla="*/ 87 w 99"/>
                  <a:gd name="T23" fmla="*/ 143 h 151"/>
                  <a:gd name="T24" fmla="*/ 65 w 99"/>
                  <a:gd name="T25" fmla="*/ 32 h 151"/>
                  <a:gd name="T26" fmla="*/ 65 w 99"/>
                  <a:gd name="T27" fmla="*/ 32 h 151"/>
                  <a:gd name="T28" fmla="*/ 66 w 99"/>
                  <a:gd name="T29" fmla="*/ 30 h 151"/>
                  <a:gd name="T30" fmla="*/ 82 w 99"/>
                  <a:gd name="T31" fmla="*/ 4 h 151"/>
                  <a:gd name="T32" fmla="*/ 90 w 99"/>
                  <a:gd name="T33" fmla="*/ 8 h 151"/>
                  <a:gd name="T34" fmla="*/ 61 w 99"/>
                  <a:gd name="T35" fmla="*/ 65 h 151"/>
                  <a:gd name="T36" fmla="*/ 59 w 99"/>
                  <a:gd name="T37" fmla="*/ 67 h 151"/>
                  <a:gd name="T38" fmla="*/ 65 w 99"/>
                  <a:gd name="T39" fmla="*/ 32 h 151"/>
                  <a:gd name="T40" fmla="*/ 50 w 99"/>
                  <a:gd name="T41" fmla="*/ 129 h 151"/>
                  <a:gd name="T42" fmla="*/ 50 w 99"/>
                  <a:gd name="T43" fmla="*/ 129 h 151"/>
                  <a:gd name="T44" fmla="*/ 59 w 99"/>
                  <a:gd name="T45" fmla="*/ 73 h 151"/>
                  <a:gd name="T46" fmla="*/ 62 w 99"/>
                  <a:gd name="T47" fmla="*/ 70 h 151"/>
                  <a:gd name="T48" fmla="*/ 92 w 99"/>
                  <a:gd name="T49" fmla="*/ 7 h 151"/>
                  <a:gd name="T50" fmla="*/ 81 w 99"/>
                  <a:gd name="T51" fmla="*/ 3 h 151"/>
                  <a:gd name="T52" fmla="*/ 62 w 99"/>
                  <a:gd name="T53" fmla="*/ 25 h 151"/>
                  <a:gd name="T54" fmla="*/ 61 w 99"/>
                  <a:gd name="T55" fmla="*/ 29 h 151"/>
                  <a:gd name="T56" fmla="*/ 51 w 99"/>
                  <a:gd name="T57" fmla="*/ 72 h 151"/>
                  <a:gd name="T58" fmla="*/ 50 w 99"/>
                  <a:gd name="T59" fmla="*/ 75 h 151"/>
                  <a:gd name="T60" fmla="*/ 42 w 99"/>
                  <a:gd name="T61" fmla="*/ 84 h 151"/>
                  <a:gd name="T62" fmla="*/ 49 w 99"/>
                  <a:gd name="T63" fmla="*/ 42 h 151"/>
                  <a:gd name="T64" fmla="*/ 33 w 99"/>
                  <a:gd name="T65" fmla="*/ 42 h 151"/>
                  <a:gd name="T66" fmla="*/ 32 w 99"/>
                  <a:gd name="T67" fmla="*/ 44 h 151"/>
                  <a:gd name="T68" fmla="*/ 38 w 99"/>
                  <a:gd name="T69" fmla="*/ 44 h 151"/>
                  <a:gd name="T70" fmla="*/ 40 w 99"/>
                  <a:gd name="T71" fmla="*/ 46 h 151"/>
                  <a:gd name="T72" fmla="*/ 40 w 99"/>
                  <a:gd name="T73" fmla="*/ 47 h 151"/>
                  <a:gd name="T74" fmla="*/ 32 w 99"/>
                  <a:gd name="T75" fmla="*/ 95 h 151"/>
                  <a:gd name="T76" fmla="*/ 1 w 99"/>
                  <a:gd name="T77" fmla="*/ 130 h 151"/>
                  <a:gd name="T78" fmla="*/ 0 w 99"/>
                  <a:gd name="T79" fmla="*/ 140 h 151"/>
                  <a:gd name="T80" fmla="*/ 31 w 99"/>
                  <a:gd name="T81" fmla="*/ 105 h 151"/>
                  <a:gd name="T82" fmla="*/ 23 w 99"/>
                  <a:gd name="T83" fmla="*/ 151 h 151"/>
                  <a:gd name="T84" fmla="*/ 94 w 99"/>
                  <a:gd name="T85" fmla="*/ 151 h 151"/>
                  <a:gd name="T86" fmla="*/ 97 w 99"/>
                  <a:gd name="T87" fmla="*/ 129 h 151"/>
                  <a:gd name="T88" fmla="*/ 50 w 99"/>
                  <a:gd name="T89" fmla="*/ 129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9" h="151">
                    <a:moveTo>
                      <a:pt x="87" y="143"/>
                    </a:moveTo>
                    <a:lnTo>
                      <a:pt x="87" y="143"/>
                    </a:lnTo>
                    <a:lnTo>
                      <a:pt x="33" y="143"/>
                    </a:lnTo>
                    <a:cubicBezTo>
                      <a:pt x="33" y="143"/>
                      <a:pt x="33" y="142"/>
                      <a:pt x="33" y="142"/>
                    </a:cubicBezTo>
                    <a:lnTo>
                      <a:pt x="41" y="94"/>
                    </a:lnTo>
                    <a:lnTo>
                      <a:pt x="49" y="84"/>
                    </a:lnTo>
                    <a:lnTo>
                      <a:pt x="41" y="136"/>
                    </a:lnTo>
                    <a:cubicBezTo>
                      <a:pt x="41" y="136"/>
                      <a:pt x="41" y="137"/>
                      <a:pt x="40" y="137"/>
                    </a:cubicBezTo>
                    <a:lnTo>
                      <a:pt x="45" y="137"/>
                    </a:lnTo>
                    <a:lnTo>
                      <a:pt x="45" y="137"/>
                    </a:lnTo>
                    <a:lnTo>
                      <a:pt x="88" y="137"/>
                    </a:lnTo>
                    <a:lnTo>
                      <a:pt x="87" y="143"/>
                    </a:lnTo>
                    <a:close/>
                    <a:moveTo>
                      <a:pt x="65" y="32"/>
                    </a:moveTo>
                    <a:lnTo>
                      <a:pt x="65" y="32"/>
                    </a:lnTo>
                    <a:lnTo>
                      <a:pt x="66" y="30"/>
                    </a:lnTo>
                    <a:cubicBezTo>
                      <a:pt x="67" y="23"/>
                      <a:pt x="74" y="8"/>
                      <a:pt x="82" y="4"/>
                    </a:cubicBezTo>
                    <a:cubicBezTo>
                      <a:pt x="86" y="3"/>
                      <a:pt x="88" y="3"/>
                      <a:pt x="90" y="8"/>
                    </a:cubicBezTo>
                    <a:cubicBezTo>
                      <a:pt x="95" y="18"/>
                      <a:pt x="81" y="45"/>
                      <a:pt x="61" y="65"/>
                    </a:cubicBezTo>
                    <a:cubicBezTo>
                      <a:pt x="61" y="65"/>
                      <a:pt x="59" y="67"/>
                      <a:pt x="59" y="67"/>
                    </a:cubicBezTo>
                    <a:cubicBezTo>
                      <a:pt x="61" y="57"/>
                      <a:pt x="62" y="43"/>
                      <a:pt x="65" y="32"/>
                    </a:cubicBezTo>
                    <a:close/>
                    <a:moveTo>
                      <a:pt x="50" y="129"/>
                    </a:moveTo>
                    <a:lnTo>
                      <a:pt x="50" y="129"/>
                    </a:lnTo>
                    <a:lnTo>
                      <a:pt x="59" y="73"/>
                    </a:lnTo>
                    <a:cubicBezTo>
                      <a:pt x="59" y="73"/>
                      <a:pt x="61" y="70"/>
                      <a:pt x="62" y="70"/>
                    </a:cubicBezTo>
                    <a:cubicBezTo>
                      <a:pt x="80" y="50"/>
                      <a:pt x="99" y="21"/>
                      <a:pt x="92" y="7"/>
                    </a:cubicBezTo>
                    <a:cubicBezTo>
                      <a:pt x="90" y="2"/>
                      <a:pt x="86" y="0"/>
                      <a:pt x="81" y="3"/>
                    </a:cubicBezTo>
                    <a:cubicBezTo>
                      <a:pt x="73" y="6"/>
                      <a:pt x="65" y="17"/>
                      <a:pt x="62" y="25"/>
                    </a:cubicBezTo>
                    <a:cubicBezTo>
                      <a:pt x="62" y="25"/>
                      <a:pt x="61" y="27"/>
                      <a:pt x="61" y="29"/>
                    </a:cubicBezTo>
                    <a:cubicBezTo>
                      <a:pt x="55" y="43"/>
                      <a:pt x="53" y="58"/>
                      <a:pt x="51" y="72"/>
                    </a:cubicBezTo>
                    <a:cubicBezTo>
                      <a:pt x="50" y="73"/>
                      <a:pt x="50" y="74"/>
                      <a:pt x="50" y="75"/>
                    </a:cubicBezTo>
                    <a:lnTo>
                      <a:pt x="42" y="84"/>
                    </a:lnTo>
                    <a:lnTo>
                      <a:pt x="49" y="42"/>
                    </a:lnTo>
                    <a:lnTo>
                      <a:pt x="33" y="42"/>
                    </a:lnTo>
                    <a:lnTo>
                      <a:pt x="32" y="44"/>
                    </a:lnTo>
                    <a:cubicBezTo>
                      <a:pt x="32" y="44"/>
                      <a:pt x="35" y="44"/>
                      <a:pt x="38" y="44"/>
                    </a:cubicBezTo>
                    <a:cubicBezTo>
                      <a:pt x="39" y="44"/>
                      <a:pt x="40" y="46"/>
                      <a:pt x="40" y="46"/>
                    </a:cubicBezTo>
                    <a:cubicBezTo>
                      <a:pt x="40" y="47"/>
                      <a:pt x="40" y="47"/>
                      <a:pt x="40" y="47"/>
                    </a:cubicBezTo>
                    <a:lnTo>
                      <a:pt x="32" y="95"/>
                    </a:lnTo>
                    <a:lnTo>
                      <a:pt x="1" y="130"/>
                    </a:lnTo>
                    <a:lnTo>
                      <a:pt x="0" y="140"/>
                    </a:lnTo>
                    <a:lnTo>
                      <a:pt x="31" y="105"/>
                    </a:lnTo>
                    <a:lnTo>
                      <a:pt x="23" y="151"/>
                    </a:lnTo>
                    <a:lnTo>
                      <a:pt x="94" y="151"/>
                    </a:lnTo>
                    <a:lnTo>
                      <a:pt x="97" y="129"/>
                    </a:lnTo>
                    <a:lnTo>
                      <a:pt x="50" y="129"/>
                    </a:lnTo>
                    <a:close/>
                  </a:path>
                </a:pathLst>
              </a:custGeom>
              <a:solidFill>
                <a:schemeClr val="accent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a:p>
            </p:txBody>
          </p:sp>
          <p:sp>
            <p:nvSpPr>
              <p:cNvPr id="27" name="Freeform 6"/>
              <p:cNvSpPr>
                <a:spLocks/>
              </p:cNvSpPr>
              <p:nvPr/>
            </p:nvSpPr>
            <p:spPr bwMode="auto">
              <a:xfrm>
                <a:off x="7700963" y="712788"/>
                <a:ext cx="536575" cy="928688"/>
              </a:xfrm>
              <a:custGeom>
                <a:avLst/>
                <a:gdLst>
                  <a:gd name="T0" fmla="*/ 0 w 48"/>
                  <a:gd name="T1" fmla="*/ 76 h 76"/>
                  <a:gd name="T2" fmla="*/ 0 w 48"/>
                  <a:gd name="T3" fmla="*/ 76 h 76"/>
                  <a:gd name="T4" fmla="*/ 0 w 48"/>
                  <a:gd name="T5" fmla="*/ 0 h 76"/>
                  <a:gd name="T6" fmla="*/ 12 w 48"/>
                  <a:gd name="T7" fmla="*/ 0 h 76"/>
                  <a:gd name="T8" fmla="*/ 12 w 48"/>
                  <a:gd name="T9" fmla="*/ 66 h 76"/>
                  <a:gd name="T10" fmla="*/ 48 w 48"/>
                  <a:gd name="T11" fmla="*/ 66 h 76"/>
                  <a:gd name="T12" fmla="*/ 48 w 48"/>
                  <a:gd name="T13" fmla="*/ 76 h 76"/>
                  <a:gd name="T14" fmla="*/ 0 w 48"/>
                  <a:gd name="T15" fmla="*/ 76 h 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8" h="76">
                    <a:moveTo>
                      <a:pt x="0" y="76"/>
                    </a:moveTo>
                    <a:lnTo>
                      <a:pt x="0" y="76"/>
                    </a:lnTo>
                    <a:lnTo>
                      <a:pt x="0" y="0"/>
                    </a:lnTo>
                    <a:lnTo>
                      <a:pt x="12" y="0"/>
                    </a:lnTo>
                    <a:lnTo>
                      <a:pt x="12" y="66"/>
                    </a:lnTo>
                    <a:lnTo>
                      <a:pt x="48" y="66"/>
                    </a:lnTo>
                    <a:lnTo>
                      <a:pt x="48" y="76"/>
                    </a:lnTo>
                    <a:lnTo>
                      <a:pt x="0" y="7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nl-NL"/>
              </a:p>
            </p:txBody>
          </p:sp>
          <p:sp>
            <p:nvSpPr>
              <p:cNvPr id="28" name="Freeform 7"/>
              <p:cNvSpPr>
                <a:spLocks noEditPoints="1"/>
              </p:cNvSpPr>
              <p:nvPr/>
            </p:nvSpPr>
            <p:spPr bwMode="auto">
              <a:xfrm>
                <a:off x="8326438" y="688975"/>
                <a:ext cx="939800" cy="977900"/>
              </a:xfrm>
              <a:custGeom>
                <a:avLst/>
                <a:gdLst>
                  <a:gd name="T0" fmla="*/ 84 w 84"/>
                  <a:gd name="T1" fmla="*/ 40 h 80"/>
                  <a:gd name="T2" fmla="*/ 84 w 84"/>
                  <a:gd name="T3" fmla="*/ 40 h 80"/>
                  <a:gd name="T4" fmla="*/ 42 w 84"/>
                  <a:gd name="T5" fmla="*/ 0 h 80"/>
                  <a:gd name="T6" fmla="*/ 0 w 84"/>
                  <a:gd name="T7" fmla="*/ 40 h 80"/>
                  <a:gd name="T8" fmla="*/ 42 w 84"/>
                  <a:gd name="T9" fmla="*/ 80 h 80"/>
                  <a:gd name="T10" fmla="*/ 84 w 84"/>
                  <a:gd name="T11" fmla="*/ 40 h 80"/>
                  <a:gd name="T12" fmla="*/ 71 w 84"/>
                  <a:gd name="T13" fmla="*/ 40 h 80"/>
                  <a:gd name="T14" fmla="*/ 71 w 84"/>
                  <a:gd name="T15" fmla="*/ 40 h 80"/>
                  <a:gd name="T16" fmla="*/ 42 w 84"/>
                  <a:gd name="T17" fmla="*/ 70 h 80"/>
                  <a:gd name="T18" fmla="*/ 12 w 84"/>
                  <a:gd name="T19" fmla="*/ 40 h 80"/>
                  <a:gd name="T20" fmla="*/ 42 w 84"/>
                  <a:gd name="T21" fmla="*/ 11 h 80"/>
                  <a:gd name="T22" fmla="*/ 71 w 84"/>
                  <a:gd name="T23" fmla="*/ 4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4" h="80">
                    <a:moveTo>
                      <a:pt x="84" y="40"/>
                    </a:moveTo>
                    <a:lnTo>
                      <a:pt x="84" y="40"/>
                    </a:lnTo>
                    <a:cubicBezTo>
                      <a:pt x="84" y="17"/>
                      <a:pt x="66" y="0"/>
                      <a:pt x="42" y="0"/>
                    </a:cubicBezTo>
                    <a:cubicBezTo>
                      <a:pt x="17" y="0"/>
                      <a:pt x="0" y="17"/>
                      <a:pt x="0" y="40"/>
                    </a:cubicBezTo>
                    <a:cubicBezTo>
                      <a:pt x="0" y="63"/>
                      <a:pt x="17" y="80"/>
                      <a:pt x="42" y="80"/>
                    </a:cubicBezTo>
                    <a:cubicBezTo>
                      <a:pt x="66" y="80"/>
                      <a:pt x="84" y="63"/>
                      <a:pt x="84" y="40"/>
                    </a:cubicBezTo>
                    <a:close/>
                    <a:moveTo>
                      <a:pt x="71" y="40"/>
                    </a:moveTo>
                    <a:lnTo>
                      <a:pt x="71" y="40"/>
                    </a:lnTo>
                    <a:cubicBezTo>
                      <a:pt x="71" y="57"/>
                      <a:pt x="59" y="70"/>
                      <a:pt x="42" y="70"/>
                    </a:cubicBezTo>
                    <a:cubicBezTo>
                      <a:pt x="25" y="70"/>
                      <a:pt x="12" y="57"/>
                      <a:pt x="12" y="40"/>
                    </a:cubicBezTo>
                    <a:cubicBezTo>
                      <a:pt x="12" y="23"/>
                      <a:pt x="25" y="11"/>
                      <a:pt x="42" y="11"/>
                    </a:cubicBezTo>
                    <a:cubicBezTo>
                      <a:pt x="59" y="11"/>
                      <a:pt x="71" y="23"/>
                      <a:pt x="71" y="4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nl-NL"/>
              </a:p>
            </p:txBody>
          </p:sp>
          <p:sp>
            <p:nvSpPr>
              <p:cNvPr id="29" name="Freeform 8"/>
              <p:cNvSpPr>
                <a:spLocks/>
              </p:cNvSpPr>
              <p:nvPr/>
            </p:nvSpPr>
            <p:spPr bwMode="auto">
              <a:xfrm>
                <a:off x="9534525" y="712788"/>
                <a:ext cx="536575" cy="928688"/>
              </a:xfrm>
              <a:custGeom>
                <a:avLst/>
                <a:gdLst>
                  <a:gd name="T0" fmla="*/ 0 w 48"/>
                  <a:gd name="T1" fmla="*/ 76 h 76"/>
                  <a:gd name="T2" fmla="*/ 0 w 48"/>
                  <a:gd name="T3" fmla="*/ 76 h 76"/>
                  <a:gd name="T4" fmla="*/ 0 w 48"/>
                  <a:gd name="T5" fmla="*/ 0 h 76"/>
                  <a:gd name="T6" fmla="*/ 47 w 48"/>
                  <a:gd name="T7" fmla="*/ 0 h 76"/>
                  <a:gd name="T8" fmla="*/ 47 w 48"/>
                  <a:gd name="T9" fmla="*/ 10 h 76"/>
                  <a:gd name="T10" fmla="*/ 12 w 48"/>
                  <a:gd name="T11" fmla="*/ 10 h 76"/>
                  <a:gd name="T12" fmla="*/ 12 w 48"/>
                  <a:gd name="T13" fmla="*/ 32 h 76"/>
                  <a:gd name="T14" fmla="*/ 41 w 48"/>
                  <a:gd name="T15" fmla="*/ 32 h 76"/>
                  <a:gd name="T16" fmla="*/ 41 w 48"/>
                  <a:gd name="T17" fmla="*/ 42 h 76"/>
                  <a:gd name="T18" fmla="*/ 12 w 48"/>
                  <a:gd name="T19" fmla="*/ 42 h 76"/>
                  <a:gd name="T20" fmla="*/ 12 w 48"/>
                  <a:gd name="T21" fmla="*/ 66 h 76"/>
                  <a:gd name="T22" fmla="*/ 48 w 48"/>
                  <a:gd name="T23" fmla="*/ 66 h 76"/>
                  <a:gd name="T24" fmla="*/ 48 w 48"/>
                  <a:gd name="T25" fmla="*/ 76 h 76"/>
                  <a:gd name="T26" fmla="*/ 0 w 48"/>
                  <a:gd name="T27"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8" h="76">
                    <a:moveTo>
                      <a:pt x="0" y="76"/>
                    </a:moveTo>
                    <a:lnTo>
                      <a:pt x="0" y="76"/>
                    </a:lnTo>
                    <a:lnTo>
                      <a:pt x="0" y="0"/>
                    </a:lnTo>
                    <a:lnTo>
                      <a:pt x="47" y="0"/>
                    </a:lnTo>
                    <a:lnTo>
                      <a:pt x="47" y="10"/>
                    </a:lnTo>
                    <a:lnTo>
                      <a:pt x="12" y="10"/>
                    </a:lnTo>
                    <a:lnTo>
                      <a:pt x="12" y="32"/>
                    </a:lnTo>
                    <a:lnTo>
                      <a:pt x="41" y="32"/>
                    </a:lnTo>
                    <a:lnTo>
                      <a:pt x="41" y="42"/>
                    </a:lnTo>
                    <a:lnTo>
                      <a:pt x="12" y="42"/>
                    </a:lnTo>
                    <a:lnTo>
                      <a:pt x="12" y="66"/>
                    </a:lnTo>
                    <a:lnTo>
                      <a:pt x="48" y="66"/>
                    </a:lnTo>
                    <a:lnTo>
                      <a:pt x="48" y="76"/>
                    </a:lnTo>
                    <a:lnTo>
                      <a:pt x="0" y="7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nl-NL"/>
              </a:p>
            </p:txBody>
          </p:sp>
          <p:sp>
            <p:nvSpPr>
              <p:cNvPr id="30" name="Freeform 9"/>
              <p:cNvSpPr>
                <a:spLocks/>
              </p:cNvSpPr>
              <p:nvPr/>
            </p:nvSpPr>
            <p:spPr bwMode="auto">
              <a:xfrm>
                <a:off x="10328275" y="712788"/>
                <a:ext cx="536575" cy="928688"/>
              </a:xfrm>
              <a:custGeom>
                <a:avLst/>
                <a:gdLst>
                  <a:gd name="T0" fmla="*/ 13 w 48"/>
                  <a:gd name="T1" fmla="*/ 10 h 76"/>
                  <a:gd name="T2" fmla="*/ 13 w 48"/>
                  <a:gd name="T3" fmla="*/ 10 h 76"/>
                  <a:gd name="T4" fmla="*/ 13 w 48"/>
                  <a:gd name="T5" fmla="*/ 33 h 76"/>
                  <a:gd name="T6" fmla="*/ 42 w 48"/>
                  <a:gd name="T7" fmla="*/ 33 h 76"/>
                  <a:gd name="T8" fmla="*/ 42 w 48"/>
                  <a:gd name="T9" fmla="*/ 43 h 76"/>
                  <a:gd name="T10" fmla="*/ 13 w 48"/>
                  <a:gd name="T11" fmla="*/ 43 h 76"/>
                  <a:gd name="T12" fmla="*/ 13 w 48"/>
                  <a:gd name="T13" fmla="*/ 76 h 76"/>
                  <a:gd name="T14" fmla="*/ 0 w 48"/>
                  <a:gd name="T15" fmla="*/ 76 h 76"/>
                  <a:gd name="T16" fmla="*/ 0 w 48"/>
                  <a:gd name="T17" fmla="*/ 0 h 76"/>
                  <a:gd name="T18" fmla="*/ 48 w 48"/>
                  <a:gd name="T19" fmla="*/ 0 h 76"/>
                  <a:gd name="T20" fmla="*/ 48 w 48"/>
                  <a:gd name="T21" fmla="*/ 10 h 76"/>
                  <a:gd name="T22" fmla="*/ 13 w 48"/>
                  <a:gd name="T23" fmla="*/ 1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8" h="76">
                    <a:moveTo>
                      <a:pt x="13" y="10"/>
                    </a:moveTo>
                    <a:lnTo>
                      <a:pt x="13" y="10"/>
                    </a:lnTo>
                    <a:lnTo>
                      <a:pt x="13" y="33"/>
                    </a:lnTo>
                    <a:lnTo>
                      <a:pt x="42" y="33"/>
                    </a:lnTo>
                    <a:lnTo>
                      <a:pt x="42" y="43"/>
                    </a:lnTo>
                    <a:lnTo>
                      <a:pt x="13" y="43"/>
                    </a:lnTo>
                    <a:lnTo>
                      <a:pt x="13" y="76"/>
                    </a:lnTo>
                    <a:lnTo>
                      <a:pt x="0" y="76"/>
                    </a:lnTo>
                    <a:lnTo>
                      <a:pt x="0" y="0"/>
                    </a:lnTo>
                    <a:lnTo>
                      <a:pt x="48" y="0"/>
                    </a:lnTo>
                    <a:lnTo>
                      <a:pt x="48" y="10"/>
                    </a:lnTo>
                    <a:lnTo>
                      <a:pt x="13"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nl-NL"/>
              </a:p>
            </p:txBody>
          </p:sp>
          <p:sp>
            <p:nvSpPr>
              <p:cNvPr id="31" name="Freeform 10"/>
              <p:cNvSpPr>
                <a:spLocks/>
              </p:cNvSpPr>
              <p:nvPr/>
            </p:nvSpPr>
            <p:spPr bwMode="auto">
              <a:xfrm>
                <a:off x="11110913" y="712788"/>
                <a:ext cx="525463" cy="928688"/>
              </a:xfrm>
              <a:custGeom>
                <a:avLst/>
                <a:gdLst>
                  <a:gd name="T0" fmla="*/ 12 w 47"/>
                  <a:gd name="T1" fmla="*/ 10 h 76"/>
                  <a:gd name="T2" fmla="*/ 12 w 47"/>
                  <a:gd name="T3" fmla="*/ 10 h 76"/>
                  <a:gd name="T4" fmla="*/ 12 w 47"/>
                  <a:gd name="T5" fmla="*/ 33 h 76"/>
                  <a:gd name="T6" fmla="*/ 41 w 47"/>
                  <a:gd name="T7" fmla="*/ 33 h 76"/>
                  <a:gd name="T8" fmla="*/ 41 w 47"/>
                  <a:gd name="T9" fmla="*/ 43 h 76"/>
                  <a:gd name="T10" fmla="*/ 12 w 47"/>
                  <a:gd name="T11" fmla="*/ 43 h 76"/>
                  <a:gd name="T12" fmla="*/ 12 w 47"/>
                  <a:gd name="T13" fmla="*/ 76 h 76"/>
                  <a:gd name="T14" fmla="*/ 0 w 47"/>
                  <a:gd name="T15" fmla="*/ 76 h 76"/>
                  <a:gd name="T16" fmla="*/ 0 w 47"/>
                  <a:gd name="T17" fmla="*/ 0 h 76"/>
                  <a:gd name="T18" fmla="*/ 47 w 47"/>
                  <a:gd name="T19" fmla="*/ 0 h 76"/>
                  <a:gd name="T20" fmla="*/ 47 w 47"/>
                  <a:gd name="T21" fmla="*/ 10 h 76"/>
                  <a:gd name="T22" fmla="*/ 12 w 47"/>
                  <a:gd name="T23" fmla="*/ 1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7" h="76">
                    <a:moveTo>
                      <a:pt x="12" y="10"/>
                    </a:moveTo>
                    <a:lnTo>
                      <a:pt x="12" y="10"/>
                    </a:lnTo>
                    <a:lnTo>
                      <a:pt x="12" y="33"/>
                    </a:lnTo>
                    <a:lnTo>
                      <a:pt x="41" y="33"/>
                    </a:lnTo>
                    <a:lnTo>
                      <a:pt x="41" y="43"/>
                    </a:lnTo>
                    <a:lnTo>
                      <a:pt x="12" y="43"/>
                    </a:lnTo>
                    <a:lnTo>
                      <a:pt x="12" y="76"/>
                    </a:lnTo>
                    <a:lnTo>
                      <a:pt x="0" y="76"/>
                    </a:lnTo>
                    <a:lnTo>
                      <a:pt x="0" y="0"/>
                    </a:lnTo>
                    <a:lnTo>
                      <a:pt x="47" y="0"/>
                    </a:lnTo>
                    <a:lnTo>
                      <a:pt x="47" y="10"/>
                    </a:lnTo>
                    <a:lnTo>
                      <a:pt x="12"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nl-NL"/>
              </a:p>
            </p:txBody>
          </p:sp>
          <p:sp>
            <p:nvSpPr>
              <p:cNvPr id="32" name="Freeform 11"/>
              <p:cNvSpPr>
                <a:spLocks/>
              </p:cNvSpPr>
              <p:nvPr/>
            </p:nvSpPr>
            <p:spPr bwMode="auto">
              <a:xfrm>
                <a:off x="990600" y="712788"/>
                <a:ext cx="536575" cy="928688"/>
              </a:xfrm>
              <a:custGeom>
                <a:avLst/>
                <a:gdLst>
                  <a:gd name="T0" fmla="*/ 0 w 48"/>
                  <a:gd name="T1" fmla="*/ 76 h 76"/>
                  <a:gd name="T2" fmla="*/ 0 w 48"/>
                  <a:gd name="T3" fmla="*/ 76 h 76"/>
                  <a:gd name="T4" fmla="*/ 0 w 48"/>
                  <a:gd name="T5" fmla="*/ 0 h 76"/>
                  <a:gd name="T6" fmla="*/ 12 w 48"/>
                  <a:gd name="T7" fmla="*/ 0 h 76"/>
                  <a:gd name="T8" fmla="*/ 12 w 48"/>
                  <a:gd name="T9" fmla="*/ 66 h 76"/>
                  <a:gd name="T10" fmla="*/ 48 w 48"/>
                  <a:gd name="T11" fmla="*/ 66 h 76"/>
                  <a:gd name="T12" fmla="*/ 48 w 48"/>
                  <a:gd name="T13" fmla="*/ 76 h 76"/>
                  <a:gd name="T14" fmla="*/ 0 w 48"/>
                  <a:gd name="T15" fmla="*/ 76 h 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8" h="76">
                    <a:moveTo>
                      <a:pt x="0" y="76"/>
                    </a:moveTo>
                    <a:lnTo>
                      <a:pt x="0" y="76"/>
                    </a:lnTo>
                    <a:lnTo>
                      <a:pt x="0" y="0"/>
                    </a:lnTo>
                    <a:lnTo>
                      <a:pt x="12" y="0"/>
                    </a:lnTo>
                    <a:lnTo>
                      <a:pt x="12" y="66"/>
                    </a:lnTo>
                    <a:lnTo>
                      <a:pt x="48" y="66"/>
                    </a:lnTo>
                    <a:lnTo>
                      <a:pt x="48" y="76"/>
                    </a:lnTo>
                    <a:lnTo>
                      <a:pt x="0" y="7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nl-NL"/>
              </a:p>
            </p:txBody>
          </p:sp>
          <p:sp>
            <p:nvSpPr>
              <p:cNvPr id="36" name="Freeform 12"/>
              <p:cNvSpPr>
                <a:spLocks noEditPoints="1"/>
              </p:cNvSpPr>
              <p:nvPr/>
            </p:nvSpPr>
            <p:spPr bwMode="auto">
              <a:xfrm>
                <a:off x="1604963" y="688975"/>
                <a:ext cx="950913" cy="977900"/>
              </a:xfrm>
              <a:custGeom>
                <a:avLst/>
                <a:gdLst>
                  <a:gd name="T0" fmla="*/ 85 w 85"/>
                  <a:gd name="T1" fmla="*/ 40 h 80"/>
                  <a:gd name="T2" fmla="*/ 85 w 85"/>
                  <a:gd name="T3" fmla="*/ 40 h 80"/>
                  <a:gd name="T4" fmla="*/ 43 w 85"/>
                  <a:gd name="T5" fmla="*/ 0 h 80"/>
                  <a:gd name="T6" fmla="*/ 0 w 85"/>
                  <a:gd name="T7" fmla="*/ 40 h 80"/>
                  <a:gd name="T8" fmla="*/ 43 w 85"/>
                  <a:gd name="T9" fmla="*/ 80 h 80"/>
                  <a:gd name="T10" fmla="*/ 85 w 85"/>
                  <a:gd name="T11" fmla="*/ 40 h 80"/>
                  <a:gd name="T12" fmla="*/ 72 w 85"/>
                  <a:gd name="T13" fmla="*/ 40 h 80"/>
                  <a:gd name="T14" fmla="*/ 72 w 85"/>
                  <a:gd name="T15" fmla="*/ 40 h 80"/>
                  <a:gd name="T16" fmla="*/ 43 w 85"/>
                  <a:gd name="T17" fmla="*/ 70 h 80"/>
                  <a:gd name="T18" fmla="*/ 13 w 85"/>
                  <a:gd name="T19" fmla="*/ 40 h 80"/>
                  <a:gd name="T20" fmla="*/ 43 w 85"/>
                  <a:gd name="T21" fmla="*/ 11 h 80"/>
                  <a:gd name="T22" fmla="*/ 72 w 85"/>
                  <a:gd name="T23" fmla="*/ 4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5" h="80">
                    <a:moveTo>
                      <a:pt x="85" y="40"/>
                    </a:moveTo>
                    <a:lnTo>
                      <a:pt x="85" y="40"/>
                    </a:lnTo>
                    <a:cubicBezTo>
                      <a:pt x="85" y="17"/>
                      <a:pt x="67" y="0"/>
                      <a:pt x="43" y="0"/>
                    </a:cubicBezTo>
                    <a:cubicBezTo>
                      <a:pt x="18" y="0"/>
                      <a:pt x="0" y="17"/>
                      <a:pt x="0" y="40"/>
                    </a:cubicBezTo>
                    <a:cubicBezTo>
                      <a:pt x="0" y="63"/>
                      <a:pt x="18" y="80"/>
                      <a:pt x="43" y="80"/>
                    </a:cubicBezTo>
                    <a:cubicBezTo>
                      <a:pt x="67" y="80"/>
                      <a:pt x="85" y="63"/>
                      <a:pt x="85" y="40"/>
                    </a:cubicBezTo>
                    <a:close/>
                    <a:moveTo>
                      <a:pt x="72" y="40"/>
                    </a:moveTo>
                    <a:lnTo>
                      <a:pt x="72" y="40"/>
                    </a:lnTo>
                    <a:cubicBezTo>
                      <a:pt x="72" y="57"/>
                      <a:pt x="59" y="70"/>
                      <a:pt x="43" y="70"/>
                    </a:cubicBezTo>
                    <a:cubicBezTo>
                      <a:pt x="26" y="70"/>
                      <a:pt x="13" y="57"/>
                      <a:pt x="13" y="40"/>
                    </a:cubicBezTo>
                    <a:cubicBezTo>
                      <a:pt x="13" y="23"/>
                      <a:pt x="26" y="11"/>
                      <a:pt x="43" y="11"/>
                    </a:cubicBezTo>
                    <a:cubicBezTo>
                      <a:pt x="59" y="11"/>
                      <a:pt x="72" y="23"/>
                      <a:pt x="72" y="4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nl-NL"/>
              </a:p>
            </p:txBody>
          </p:sp>
          <p:sp>
            <p:nvSpPr>
              <p:cNvPr id="37" name="Freeform 13"/>
              <p:cNvSpPr>
                <a:spLocks/>
              </p:cNvSpPr>
              <p:nvPr/>
            </p:nvSpPr>
            <p:spPr bwMode="auto">
              <a:xfrm>
                <a:off x="2657475" y="712788"/>
                <a:ext cx="760413" cy="928688"/>
              </a:xfrm>
              <a:custGeom>
                <a:avLst/>
                <a:gdLst>
                  <a:gd name="T0" fmla="*/ 39 w 68"/>
                  <a:gd name="T1" fmla="*/ 42 h 76"/>
                  <a:gd name="T2" fmla="*/ 39 w 68"/>
                  <a:gd name="T3" fmla="*/ 42 h 76"/>
                  <a:gd name="T4" fmla="*/ 39 w 68"/>
                  <a:gd name="T5" fmla="*/ 76 h 76"/>
                  <a:gd name="T6" fmla="*/ 27 w 68"/>
                  <a:gd name="T7" fmla="*/ 76 h 76"/>
                  <a:gd name="T8" fmla="*/ 27 w 68"/>
                  <a:gd name="T9" fmla="*/ 42 h 76"/>
                  <a:gd name="T10" fmla="*/ 0 w 68"/>
                  <a:gd name="T11" fmla="*/ 0 h 76"/>
                  <a:gd name="T12" fmla="*/ 14 w 68"/>
                  <a:gd name="T13" fmla="*/ 0 h 76"/>
                  <a:gd name="T14" fmla="*/ 34 w 68"/>
                  <a:gd name="T15" fmla="*/ 31 h 76"/>
                  <a:gd name="T16" fmla="*/ 54 w 68"/>
                  <a:gd name="T17" fmla="*/ 0 h 76"/>
                  <a:gd name="T18" fmla="*/ 68 w 68"/>
                  <a:gd name="T19" fmla="*/ 0 h 76"/>
                  <a:gd name="T20" fmla="*/ 39 w 68"/>
                  <a:gd name="T21" fmla="*/ 42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8" h="76">
                    <a:moveTo>
                      <a:pt x="39" y="42"/>
                    </a:moveTo>
                    <a:lnTo>
                      <a:pt x="39" y="42"/>
                    </a:lnTo>
                    <a:lnTo>
                      <a:pt x="39" y="76"/>
                    </a:lnTo>
                    <a:lnTo>
                      <a:pt x="27" y="76"/>
                    </a:lnTo>
                    <a:lnTo>
                      <a:pt x="27" y="42"/>
                    </a:lnTo>
                    <a:lnTo>
                      <a:pt x="0" y="0"/>
                    </a:lnTo>
                    <a:lnTo>
                      <a:pt x="14" y="0"/>
                    </a:lnTo>
                    <a:lnTo>
                      <a:pt x="34" y="31"/>
                    </a:lnTo>
                    <a:lnTo>
                      <a:pt x="54" y="0"/>
                    </a:lnTo>
                    <a:lnTo>
                      <a:pt x="68" y="0"/>
                    </a:lnTo>
                    <a:lnTo>
                      <a:pt x="39" y="4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nl-NL"/>
              </a:p>
            </p:txBody>
          </p:sp>
          <p:sp>
            <p:nvSpPr>
              <p:cNvPr id="38" name="Freeform 14"/>
              <p:cNvSpPr>
                <a:spLocks/>
              </p:cNvSpPr>
              <p:nvPr/>
            </p:nvSpPr>
            <p:spPr bwMode="auto">
              <a:xfrm>
                <a:off x="3617913" y="712788"/>
                <a:ext cx="538163" cy="928688"/>
              </a:xfrm>
              <a:custGeom>
                <a:avLst/>
                <a:gdLst>
                  <a:gd name="T0" fmla="*/ 0 w 48"/>
                  <a:gd name="T1" fmla="*/ 76 h 76"/>
                  <a:gd name="T2" fmla="*/ 0 w 48"/>
                  <a:gd name="T3" fmla="*/ 76 h 76"/>
                  <a:gd name="T4" fmla="*/ 0 w 48"/>
                  <a:gd name="T5" fmla="*/ 0 h 76"/>
                  <a:gd name="T6" fmla="*/ 47 w 48"/>
                  <a:gd name="T7" fmla="*/ 0 h 76"/>
                  <a:gd name="T8" fmla="*/ 47 w 48"/>
                  <a:gd name="T9" fmla="*/ 10 h 76"/>
                  <a:gd name="T10" fmla="*/ 12 w 48"/>
                  <a:gd name="T11" fmla="*/ 10 h 76"/>
                  <a:gd name="T12" fmla="*/ 12 w 48"/>
                  <a:gd name="T13" fmla="*/ 32 h 76"/>
                  <a:gd name="T14" fmla="*/ 41 w 48"/>
                  <a:gd name="T15" fmla="*/ 32 h 76"/>
                  <a:gd name="T16" fmla="*/ 41 w 48"/>
                  <a:gd name="T17" fmla="*/ 42 h 76"/>
                  <a:gd name="T18" fmla="*/ 12 w 48"/>
                  <a:gd name="T19" fmla="*/ 42 h 76"/>
                  <a:gd name="T20" fmla="*/ 12 w 48"/>
                  <a:gd name="T21" fmla="*/ 66 h 76"/>
                  <a:gd name="T22" fmla="*/ 48 w 48"/>
                  <a:gd name="T23" fmla="*/ 66 h 76"/>
                  <a:gd name="T24" fmla="*/ 48 w 48"/>
                  <a:gd name="T25" fmla="*/ 76 h 76"/>
                  <a:gd name="T26" fmla="*/ 0 w 48"/>
                  <a:gd name="T27"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8" h="76">
                    <a:moveTo>
                      <a:pt x="0" y="76"/>
                    </a:moveTo>
                    <a:lnTo>
                      <a:pt x="0" y="76"/>
                    </a:lnTo>
                    <a:lnTo>
                      <a:pt x="0" y="0"/>
                    </a:lnTo>
                    <a:lnTo>
                      <a:pt x="47" y="0"/>
                    </a:lnTo>
                    <a:lnTo>
                      <a:pt x="47" y="10"/>
                    </a:lnTo>
                    <a:lnTo>
                      <a:pt x="12" y="10"/>
                    </a:lnTo>
                    <a:lnTo>
                      <a:pt x="12" y="32"/>
                    </a:lnTo>
                    <a:lnTo>
                      <a:pt x="41" y="32"/>
                    </a:lnTo>
                    <a:lnTo>
                      <a:pt x="41" y="42"/>
                    </a:lnTo>
                    <a:lnTo>
                      <a:pt x="12" y="42"/>
                    </a:lnTo>
                    <a:lnTo>
                      <a:pt x="12" y="66"/>
                    </a:lnTo>
                    <a:lnTo>
                      <a:pt x="48" y="66"/>
                    </a:lnTo>
                    <a:lnTo>
                      <a:pt x="48" y="76"/>
                    </a:lnTo>
                    <a:lnTo>
                      <a:pt x="0" y="7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nl-NL"/>
              </a:p>
            </p:txBody>
          </p:sp>
          <p:sp>
            <p:nvSpPr>
              <p:cNvPr id="39" name="Freeform 15"/>
              <p:cNvSpPr>
                <a:spLocks/>
              </p:cNvSpPr>
              <p:nvPr/>
            </p:nvSpPr>
            <p:spPr bwMode="auto">
              <a:xfrm>
                <a:off x="4424363" y="712788"/>
                <a:ext cx="771525" cy="941388"/>
              </a:xfrm>
              <a:custGeom>
                <a:avLst/>
                <a:gdLst>
                  <a:gd name="T0" fmla="*/ 58 w 69"/>
                  <a:gd name="T1" fmla="*/ 77 h 77"/>
                  <a:gd name="T2" fmla="*/ 58 w 69"/>
                  <a:gd name="T3" fmla="*/ 77 h 77"/>
                  <a:gd name="T4" fmla="*/ 15 w 69"/>
                  <a:gd name="T5" fmla="*/ 22 h 77"/>
                  <a:gd name="T6" fmla="*/ 11 w 69"/>
                  <a:gd name="T7" fmla="*/ 15 h 77"/>
                  <a:gd name="T8" fmla="*/ 11 w 69"/>
                  <a:gd name="T9" fmla="*/ 76 h 77"/>
                  <a:gd name="T10" fmla="*/ 0 w 69"/>
                  <a:gd name="T11" fmla="*/ 76 h 77"/>
                  <a:gd name="T12" fmla="*/ 0 w 69"/>
                  <a:gd name="T13" fmla="*/ 0 h 77"/>
                  <a:gd name="T14" fmla="*/ 12 w 69"/>
                  <a:gd name="T15" fmla="*/ 0 h 77"/>
                  <a:gd name="T16" fmla="*/ 55 w 69"/>
                  <a:gd name="T17" fmla="*/ 54 h 77"/>
                  <a:gd name="T18" fmla="*/ 58 w 69"/>
                  <a:gd name="T19" fmla="*/ 61 h 77"/>
                  <a:gd name="T20" fmla="*/ 58 w 69"/>
                  <a:gd name="T21" fmla="*/ 0 h 77"/>
                  <a:gd name="T22" fmla="*/ 69 w 69"/>
                  <a:gd name="T23" fmla="*/ 0 h 77"/>
                  <a:gd name="T24" fmla="*/ 69 w 69"/>
                  <a:gd name="T25" fmla="*/ 77 h 77"/>
                  <a:gd name="T26" fmla="*/ 58 w 69"/>
                  <a:gd name="T27" fmla="*/ 7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9" h="77">
                    <a:moveTo>
                      <a:pt x="58" y="77"/>
                    </a:moveTo>
                    <a:lnTo>
                      <a:pt x="58" y="77"/>
                    </a:lnTo>
                    <a:lnTo>
                      <a:pt x="15" y="22"/>
                    </a:lnTo>
                    <a:cubicBezTo>
                      <a:pt x="12" y="19"/>
                      <a:pt x="12" y="17"/>
                      <a:pt x="11" y="15"/>
                    </a:cubicBezTo>
                    <a:lnTo>
                      <a:pt x="11" y="76"/>
                    </a:lnTo>
                    <a:lnTo>
                      <a:pt x="0" y="76"/>
                    </a:lnTo>
                    <a:lnTo>
                      <a:pt x="0" y="0"/>
                    </a:lnTo>
                    <a:lnTo>
                      <a:pt x="12" y="0"/>
                    </a:lnTo>
                    <a:lnTo>
                      <a:pt x="55" y="54"/>
                    </a:lnTo>
                    <a:cubicBezTo>
                      <a:pt x="56" y="56"/>
                      <a:pt x="58" y="59"/>
                      <a:pt x="58" y="61"/>
                    </a:cubicBezTo>
                    <a:lnTo>
                      <a:pt x="58" y="0"/>
                    </a:lnTo>
                    <a:lnTo>
                      <a:pt x="69" y="0"/>
                    </a:lnTo>
                    <a:lnTo>
                      <a:pt x="69" y="77"/>
                    </a:lnTo>
                    <a:lnTo>
                      <a:pt x="58" y="7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nl-NL"/>
              </a:p>
            </p:txBody>
          </p:sp>
          <p:sp>
            <p:nvSpPr>
              <p:cNvPr id="40" name="Freeform 16"/>
              <p:cNvSpPr>
                <a:spLocks/>
              </p:cNvSpPr>
              <p:nvPr/>
            </p:nvSpPr>
            <p:spPr bwMode="auto">
              <a:xfrm>
                <a:off x="5464175" y="688975"/>
                <a:ext cx="614363" cy="977900"/>
              </a:xfrm>
              <a:custGeom>
                <a:avLst/>
                <a:gdLst>
                  <a:gd name="T0" fmla="*/ 50 w 55"/>
                  <a:gd name="T1" fmla="*/ 17 h 80"/>
                  <a:gd name="T2" fmla="*/ 50 w 55"/>
                  <a:gd name="T3" fmla="*/ 17 h 80"/>
                  <a:gd name="T4" fmla="*/ 41 w 55"/>
                  <a:gd name="T5" fmla="*/ 12 h 80"/>
                  <a:gd name="T6" fmla="*/ 30 w 55"/>
                  <a:gd name="T7" fmla="*/ 11 h 80"/>
                  <a:gd name="T8" fmla="*/ 14 w 55"/>
                  <a:gd name="T9" fmla="*/ 20 h 80"/>
                  <a:gd name="T10" fmla="*/ 15 w 55"/>
                  <a:gd name="T11" fmla="*/ 24 h 80"/>
                  <a:gd name="T12" fmla="*/ 35 w 55"/>
                  <a:gd name="T13" fmla="*/ 36 h 80"/>
                  <a:gd name="T14" fmla="*/ 54 w 55"/>
                  <a:gd name="T15" fmla="*/ 58 h 80"/>
                  <a:gd name="T16" fmla="*/ 26 w 55"/>
                  <a:gd name="T17" fmla="*/ 80 h 80"/>
                  <a:gd name="T18" fmla="*/ 10 w 55"/>
                  <a:gd name="T19" fmla="*/ 77 h 80"/>
                  <a:gd name="T20" fmla="*/ 0 w 55"/>
                  <a:gd name="T21" fmla="*/ 71 h 80"/>
                  <a:gd name="T22" fmla="*/ 5 w 55"/>
                  <a:gd name="T23" fmla="*/ 61 h 80"/>
                  <a:gd name="T24" fmla="*/ 15 w 55"/>
                  <a:gd name="T25" fmla="*/ 67 h 80"/>
                  <a:gd name="T26" fmla="*/ 28 w 55"/>
                  <a:gd name="T27" fmla="*/ 70 h 80"/>
                  <a:gd name="T28" fmla="*/ 42 w 55"/>
                  <a:gd name="T29" fmla="*/ 59 h 80"/>
                  <a:gd name="T30" fmla="*/ 33 w 55"/>
                  <a:gd name="T31" fmla="*/ 48 h 80"/>
                  <a:gd name="T32" fmla="*/ 19 w 55"/>
                  <a:gd name="T33" fmla="*/ 41 h 80"/>
                  <a:gd name="T34" fmla="*/ 2 w 55"/>
                  <a:gd name="T35" fmla="*/ 21 h 80"/>
                  <a:gd name="T36" fmla="*/ 30 w 55"/>
                  <a:gd name="T37" fmla="*/ 0 h 80"/>
                  <a:gd name="T38" fmla="*/ 44 w 55"/>
                  <a:gd name="T39" fmla="*/ 2 h 80"/>
                  <a:gd name="T40" fmla="*/ 55 w 55"/>
                  <a:gd name="T41" fmla="*/ 7 h 80"/>
                  <a:gd name="T42" fmla="*/ 50 w 55"/>
                  <a:gd name="T43" fmla="*/ 17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5" h="80">
                    <a:moveTo>
                      <a:pt x="50" y="17"/>
                    </a:moveTo>
                    <a:lnTo>
                      <a:pt x="50" y="17"/>
                    </a:lnTo>
                    <a:cubicBezTo>
                      <a:pt x="46" y="14"/>
                      <a:pt x="45" y="13"/>
                      <a:pt x="41" y="12"/>
                    </a:cubicBezTo>
                    <a:cubicBezTo>
                      <a:pt x="37" y="11"/>
                      <a:pt x="33" y="11"/>
                      <a:pt x="30" y="11"/>
                    </a:cubicBezTo>
                    <a:cubicBezTo>
                      <a:pt x="20" y="11"/>
                      <a:pt x="14" y="14"/>
                      <a:pt x="14" y="20"/>
                    </a:cubicBezTo>
                    <a:cubicBezTo>
                      <a:pt x="14" y="22"/>
                      <a:pt x="15" y="23"/>
                      <a:pt x="15" y="24"/>
                    </a:cubicBezTo>
                    <a:cubicBezTo>
                      <a:pt x="17" y="28"/>
                      <a:pt x="20" y="29"/>
                      <a:pt x="35" y="36"/>
                    </a:cubicBezTo>
                    <a:cubicBezTo>
                      <a:pt x="49" y="43"/>
                      <a:pt x="54" y="48"/>
                      <a:pt x="54" y="58"/>
                    </a:cubicBezTo>
                    <a:cubicBezTo>
                      <a:pt x="54" y="71"/>
                      <a:pt x="43" y="80"/>
                      <a:pt x="26" y="80"/>
                    </a:cubicBezTo>
                    <a:cubicBezTo>
                      <a:pt x="20" y="80"/>
                      <a:pt x="15" y="79"/>
                      <a:pt x="10" y="77"/>
                    </a:cubicBezTo>
                    <a:cubicBezTo>
                      <a:pt x="7" y="76"/>
                      <a:pt x="5" y="75"/>
                      <a:pt x="0" y="71"/>
                    </a:cubicBezTo>
                    <a:lnTo>
                      <a:pt x="5" y="61"/>
                    </a:lnTo>
                    <a:cubicBezTo>
                      <a:pt x="10" y="65"/>
                      <a:pt x="12" y="66"/>
                      <a:pt x="15" y="67"/>
                    </a:cubicBezTo>
                    <a:cubicBezTo>
                      <a:pt x="19" y="69"/>
                      <a:pt x="23" y="70"/>
                      <a:pt x="28" y="70"/>
                    </a:cubicBezTo>
                    <a:cubicBezTo>
                      <a:pt x="37" y="70"/>
                      <a:pt x="42" y="66"/>
                      <a:pt x="42" y="59"/>
                    </a:cubicBezTo>
                    <a:cubicBezTo>
                      <a:pt x="42" y="54"/>
                      <a:pt x="39" y="51"/>
                      <a:pt x="33" y="48"/>
                    </a:cubicBezTo>
                    <a:lnTo>
                      <a:pt x="19" y="41"/>
                    </a:lnTo>
                    <a:cubicBezTo>
                      <a:pt x="8" y="36"/>
                      <a:pt x="2" y="29"/>
                      <a:pt x="2" y="21"/>
                    </a:cubicBezTo>
                    <a:cubicBezTo>
                      <a:pt x="2" y="9"/>
                      <a:pt x="13" y="0"/>
                      <a:pt x="30" y="0"/>
                    </a:cubicBezTo>
                    <a:cubicBezTo>
                      <a:pt x="35" y="0"/>
                      <a:pt x="40" y="1"/>
                      <a:pt x="44" y="2"/>
                    </a:cubicBezTo>
                    <a:cubicBezTo>
                      <a:pt x="48" y="3"/>
                      <a:pt x="50" y="4"/>
                      <a:pt x="55" y="7"/>
                    </a:cubicBezTo>
                    <a:lnTo>
                      <a:pt x="5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nl-NL"/>
              </a:p>
            </p:txBody>
          </p:sp>
        </p:grpSp>
        <p:sp>
          <p:nvSpPr>
            <p:cNvPr id="41" name="Freeform: Shape 20"/>
            <p:cNvSpPr/>
            <p:nvPr userDrawn="1"/>
          </p:nvSpPr>
          <p:spPr>
            <a:xfrm>
              <a:off x="8962934" y="4185259"/>
              <a:ext cx="3229065" cy="999782"/>
            </a:xfrm>
            <a:custGeom>
              <a:avLst/>
              <a:gdLst>
                <a:gd name="connsiteX0" fmla="*/ 0 w 3229065"/>
                <a:gd name="connsiteY0" fmla="*/ 0 h 999782"/>
                <a:gd name="connsiteX1" fmla="*/ 227429 w 3229065"/>
                <a:gd name="connsiteY1" fmla="*/ 0 h 999782"/>
                <a:gd name="connsiteX2" fmla="*/ 3001636 w 3229065"/>
                <a:gd name="connsiteY2" fmla="*/ 0 h 999782"/>
                <a:gd name="connsiteX3" fmla="*/ 3229065 w 3229065"/>
                <a:gd name="connsiteY3" fmla="*/ 0 h 999782"/>
                <a:gd name="connsiteX4" fmla="*/ 3229065 w 3229065"/>
                <a:gd name="connsiteY4" fmla="*/ 999782 h 999782"/>
                <a:gd name="connsiteX5" fmla="*/ 3001636 w 3229065"/>
                <a:gd name="connsiteY5" fmla="*/ 999782 h 999782"/>
                <a:gd name="connsiteX6" fmla="*/ 861503 w 3229065"/>
                <a:gd name="connsiteY6" fmla="*/ 999782 h 999782"/>
                <a:gd name="connsiteX7" fmla="*/ 634074 w 3229065"/>
                <a:gd name="connsiteY7" fmla="*/ 999782 h 999782"/>
                <a:gd name="connsiteX8" fmla="*/ 305832 w 3229065"/>
                <a:gd name="connsiteY8" fmla="*/ 499562 h 999782"/>
                <a:gd name="connsiteX9" fmla="*/ 0 w 3229065"/>
                <a:gd name="connsiteY9" fmla="*/ 0 h 999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29065" h="999782">
                  <a:moveTo>
                    <a:pt x="0" y="0"/>
                  </a:moveTo>
                  <a:lnTo>
                    <a:pt x="227429" y="0"/>
                  </a:lnTo>
                  <a:lnTo>
                    <a:pt x="3001636" y="0"/>
                  </a:lnTo>
                  <a:lnTo>
                    <a:pt x="3229065" y="0"/>
                  </a:lnTo>
                  <a:lnTo>
                    <a:pt x="3229065" y="999782"/>
                  </a:lnTo>
                  <a:lnTo>
                    <a:pt x="3001636" y="999782"/>
                  </a:lnTo>
                  <a:lnTo>
                    <a:pt x="861503" y="999782"/>
                  </a:lnTo>
                  <a:lnTo>
                    <a:pt x="634074" y="999782"/>
                  </a:lnTo>
                  <a:cubicBezTo>
                    <a:pt x="305832" y="999782"/>
                    <a:pt x="305832" y="779659"/>
                    <a:pt x="305832" y="499562"/>
                  </a:cubicBezTo>
                  <a:cubicBezTo>
                    <a:pt x="305832" y="175966"/>
                    <a:pt x="150938" y="37566"/>
                    <a:pt x="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756000" tIns="0" rIns="0" bIns="0" rtlCol="0" anchor="ctr"/>
            <a:lstStyle/>
            <a:p>
              <a:endParaRPr lang="en-GB" sz="1200" dirty="0"/>
            </a:p>
          </p:txBody>
        </p:sp>
      </p:grpSp>
      <p:sp>
        <p:nvSpPr>
          <p:cNvPr id="2" name="Titel 1"/>
          <p:cNvSpPr>
            <a:spLocks noGrp="1"/>
          </p:cNvSpPr>
          <p:nvPr>
            <p:ph type="ctrTitle"/>
          </p:nvPr>
        </p:nvSpPr>
        <p:spPr>
          <a:xfrm>
            <a:off x="982663" y="4854196"/>
            <a:ext cx="7849641" cy="443198"/>
          </a:xfrm>
        </p:spPr>
        <p:txBody>
          <a:bodyPr wrap="square" anchor="b" anchorCtr="0">
            <a:spAutoFit/>
          </a:bodyPr>
          <a:lstStyle>
            <a:lvl1pPr algn="l">
              <a:lnSpc>
                <a:spcPct val="90000"/>
              </a:lnSpc>
              <a:defRPr sz="3200">
                <a:latin typeface="Arial Black" panose="020B0A04020102020204" pitchFamily="34" charset="0"/>
              </a:defRPr>
            </a:lvl1pPr>
          </a:lstStyle>
          <a:p>
            <a:r>
              <a:rPr lang="en-GB" noProof="0" dirty="0"/>
              <a:t>Click to edit Master title style</a:t>
            </a:r>
            <a:endParaRPr lang="en-GB" dirty="0"/>
          </a:p>
        </p:txBody>
      </p:sp>
      <p:sp>
        <p:nvSpPr>
          <p:cNvPr id="3" name="Ondertitel 2"/>
          <p:cNvSpPr>
            <a:spLocks noGrp="1"/>
          </p:cNvSpPr>
          <p:nvPr>
            <p:ph type="subTitle" idx="1" hasCustomPrompt="1"/>
          </p:nvPr>
        </p:nvSpPr>
        <p:spPr>
          <a:xfrm>
            <a:off x="982663" y="5571089"/>
            <a:ext cx="7850187" cy="276999"/>
          </a:xfrm>
          <a:prstGeom prst="rect">
            <a:avLst/>
          </a:prstGeom>
        </p:spPr>
        <p:txBody>
          <a:bodyPr wrap="square" anchor="ctr">
            <a:spAutoFit/>
          </a:bodyPr>
          <a:lstStyle>
            <a:lvl1pPr marL="0" indent="0" algn="l">
              <a:lnSpc>
                <a:spcPct val="100000"/>
              </a:lnSpc>
              <a:spcBef>
                <a:spcPts val="0"/>
              </a:spcBef>
              <a:buNone/>
              <a:defRPr sz="1800" b="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noProof="0" dirty="0"/>
              <a:t>Click to edit Sub title style</a:t>
            </a:r>
            <a:endParaRPr lang="en-GB" dirty="0"/>
          </a:p>
        </p:txBody>
      </p:sp>
      <p:sp>
        <p:nvSpPr>
          <p:cNvPr id="33" name="Text Placeholder 32"/>
          <p:cNvSpPr>
            <a:spLocks noGrp="1"/>
          </p:cNvSpPr>
          <p:nvPr>
            <p:ph type="body" sz="quarter" idx="14" hasCustomPrompt="1"/>
          </p:nvPr>
        </p:nvSpPr>
        <p:spPr>
          <a:xfrm>
            <a:off x="982663" y="6200775"/>
            <a:ext cx="7850187" cy="169277"/>
          </a:xfrm>
          <a:prstGeom prst="rect">
            <a:avLst/>
          </a:prstGeom>
        </p:spPr>
        <p:txBody>
          <a:bodyPr/>
          <a:lstStyle>
            <a:lvl1pPr>
              <a:lnSpc>
                <a:spcPct val="100000"/>
              </a:lnSpc>
              <a:spcBef>
                <a:spcPts val="0"/>
              </a:spcBef>
              <a:defRPr sz="1100" b="0">
                <a:solidFill>
                  <a:schemeClr val="accent4"/>
                </a:solidFill>
              </a:defRPr>
            </a:lvl1pPr>
          </a:lstStyle>
          <a:p>
            <a:pPr lvl="0"/>
            <a:r>
              <a:rPr lang="en-GB" dirty="0"/>
              <a:t>Place, date  -  Name / Team</a:t>
            </a:r>
          </a:p>
        </p:txBody>
      </p:sp>
      <p:sp>
        <p:nvSpPr>
          <p:cNvPr id="34" name="Name team"/>
          <p:cNvSpPr>
            <a:spLocks noGrp="1"/>
          </p:cNvSpPr>
          <p:nvPr>
            <p:ph type="body" sz="quarter" idx="15" hasCustomPrompt="1"/>
          </p:nvPr>
        </p:nvSpPr>
        <p:spPr>
          <a:xfrm>
            <a:off x="9710832" y="4531525"/>
            <a:ext cx="2040634" cy="184666"/>
          </a:xfrm>
          <a:prstGeom prst="rect">
            <a:avLst/>
          </a:prstGeom>
        </p:spPr>
        <p:txBody>
          <a:bodyPr anchor="ctr" anchorCtr="0"/>
          <a:lstStyle>
            <a:lvl1pPr>
              <a:lnSpc>
                <a:spcPct val="100000"/>
              </a:lnSpc>
              <a:spcBef>
                <a:spcPts val="0"/>
              </a:spcBef>
              <a:defRPr sz="1200" b="0" cap="all" baseline="0">
                <a:solidFill>
                  <a:schemeClr val="bg1"/>
                </a:solidFill>
              </a:defRPr>
            </a:lvl1pPr>
          </a:lstStyle>
          <a:p>
            <a:pPr lvl="0"/>
            <a:r>
              <a:rPr lang="en-GB" dirty="0"/>
              <a:t>L&amp;L team Name</a:t>
            </a:r>
          </a:p>
        </p:txBody>
      </p:sp>
      <p:sp>
        <p:nvSpPr>
          <p:cNvPr id="44" name="Footer Placeholder 4"/>
          <p:cNvSpPr>
            <a:spLocks noGrp="1"/>
          </p:cNvSpPr>
          <p:nvPr>
            <p:ph type="ftr" sz="quarter" idx="17"/>
          </p:nvPr>
        </p:nvSpPr>
        <p:spPr>
          <a:xfrm>
            <a:off x="982663" y="6524573"/>
            <a:ext cx="4826000" cy="138499"/>
          </a:xfrm>
          <a:prstGeom prst="rect">
            <a:avLst/>
          </a:prstGeom>
        </p:spPr>
        <p:txBody>
          <a:bodyPr lIns="0" tIns="0" rIns="0" bIns="0">
            <a:spAutoFit/>
          </a:bodyPr>
          <a:lstStyle>
            <a:lvl1pPr>
              <a:defRPr sz="900">
                <a:solidFill>
                  <a:schemeClr val="accent5"/>
                </a:solidFill>
              </a:defRPr>
            </a:lvl1pPr>
          </a:lstStyle>
          <a:p>
            <a:r>
              <a:rPr lang="en-GB"/>
              <a:t>DMS number</a:t>
            </a:r>
            <a:endParaRPr lang="en-GB" dirty="0"/>
          </a:p>
        </p:txBody>
      </p:sp>
    </p:spTree>
    <p:extLst>
      <p:ext uri="{BB962C8B-B14F-4D97-AF65-F5344CB8AC3E}">
        <p14:creationId xmlns:p14="http://schemas.microsoft.com/office/powerpoint/2010/main" val="720832003"/>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24" name="Rectangle 23"/>
          <p:cNvSpPr/>
          <p:nvPr userDrawn="1"/>
        </p:nvSpPr>
        <p:spPr>
          <a:xfrm>
            <a:off x="300039" y="4184650"/>
            <a:ext cx="11591924" cy="233997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3"/>
          <p:cNvGrpSpPr/>
          <p:nvPr userDrawn="1"/>
        </p:nvGrpSpPr>
        <p:grpSpPr>
          <a:xfrm>
            <a:off x="8962934" y="3185478"/>
            <a:ext cx="3229066" cy="1999563"/>
            <a:chOff x="8962934" y="3185478"/>
            <a:chExt cx="3229066" cy="1999563"/>
          </a:xfrm>
        </p:grpSpPr>
        <p:sp>
          <p:nvSpPr>
            <p:cNvPr id="25" name="Freeform: Shape 6"/>
            <p:cNvSpPr>
              <a:spLocks/>
            </p:cNvSpPr>
            <p:nvPr userDrawn="1"/>
          </p:nvSpPr>
          <p:spPr bwMode="auto">
            <a:xfrm flipH="1">
              <a:off x="8962935" y="3185478"/>
              <a:ext cx="3229065" cy="999782"/>
            </a:xfrm>
            <a:custGeom>
              <a:avLst/>
              <a:gdLst>
                <a:gd name="connsiteX0" fmla="*/ 0 w 4037812"/>
                <a:gd name="connsiteY0" fmla="*/ 0 h 1250186"/>
                <a:gd name="connsiteX1" fmla="*/ 284391 w 4037812"/>
                <a:gd name="connsiteY1" fmla="*/ 0 h 1250186"/>
                <a:gd name="connsiteX2" fmla="*/ 2960538 w 4037812"/>
                <a:gd name="connsiteY2" fmla="*/ 0 h 1250186"/>
                <a:gd name="connsiteX3" fmla="*/ 3244929 w 4037812"/>
                <a:gd name="connsiteY3" fmla="*/ 0 h 1250186"/>
                <a:gd name="connsiteX4" fmla="*/ 3655382 w 4037812"/>
                <a:gd name="connsiteY4" fmla="*/ 625505 h 1250186"/>
                <a:gd name="connsiteX5" fmla="*/ 4037812 w 4037812"/>
                <a:gd name="connsiteY5" fmla="*/ 1250186 h 1250186"/>
                <a:gd name="connsiteX6" fmla="*/ 3753421 w 4037812"/>
                <a:gd name="connsiteY6" fmla="*/ 1250186 h 1250186"/>
                <a:gd name="connsiteX7" fmla="*/ 284391 w 4037812"/>
                <a:gd name="connsiteY7" fmla="*/ 1250186 h 1250186"/>
                <a:gd name="connsiteX8" fmla="*/ 0 w 4037812"/>
                <a:gd name="connsiteY8" fmla="*/ 1250186 h 1250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37812" h="1250186">
                  <a:moveTo>
                    <a:pt x="0" y="0"/>
                  </a:moveTo>
                  <a:lnTo>
                    <a:pt x="284391" y="0"/>
                  </a:lnTo>
                  <a:lnTo>
                    <a:pt x="2960538" y="0"/>
                  </a:lnTo>
                  <a:lnTo>
                    <a:pt x="3244929" y="0"/>
                  </a:lnTo>
                  <a:cubicBezTo>
                    <a:pt x="3655382" y="0"/>
                    <a:pt x="3655382" y="275255"/>
                    <a:pt x="3655382" y="625505"/>
                  </a:cubicBezTo>
                  <a:cubicBezTo>
                    <a:pt x="3655382" y="1030147"/>
                    <a:pt x="3849070" y="1203211"/>
                    <a:pt x="4037812" y="1250186"/>
                  </a:cubicBezTo>
                  <a:lnTo>
                    <a:pt x="3753421" y="1250186"/>
                  </a:lnTo>
                  <a:lnTo>
                    <a:pt x="284391" y="1250186"/>
                  </a:lnTo>
                  <a:lnTo>
                    <a:pt x="0" y="1250186"/>
                  </a:lnTo>
                  <a:close/>
                </a:path>
              </a:pathLst>
            </a:custGeom>
            <a:solidFill>
              <a:schemeClr val="bg2"/>
            </a:solidFill>
            <a:ln w="6350">
              <a:noFill/>
              <a:prstDash val="solid"/>
              <a:round/>
              <a:headEnd/>
              <a:tailEnd/>
            </a:ln>
          </p:spPr>
          <p:txBody>
            <a:bodyPr vert="horz" wrap="square" lIns="91440" tIns="45720" rIns="91440" bIns="45720" numCol="1" anchor="t" anchorCtr="0" compatLnSpc="1">
              <a:prstTxWarp prst="textNoShape">
                <a:avLst/>
              </a:prstTxWarp>
              <a:noAutofit/>
            </a:bodyPr>
            <a:lstStyle/>
            <a:p>
              <a:endParaRPr lang="nl-NL"/>
            </a:p>
          </p:txBody>
        </p:sp>
        <p:grpSp>
          <p:nvGrpSpPr>
            <p:cNvPr id="26" name="Groep 10"/>
            <p:cNvGrpSpPr/>
            <p:nvPr userDrawn="1"/>
          </p:nvGrpSpPr>
          <p:grpSpPr>
            <a:xfrm>
              <a:off x="9710831" y="3461481"/>
              <a:ext cx="2040634" cy="353598"/>
              <a:chOff x="990600" y="-7938"/>
              <a:chExt cx="10645776" cy="1844675"/>
            </a:xfrm>
            <a:solidFill>
              <a:schemeClr val="bg1"/>
            </a:solidFill>
          </p:grpSpPr>
          <p:sp>
            <p:nvSpPr>
              <p:cNvPr id="28" name="Freeform 5"/>
              <p:cNvSpPr>
                <a:spLocks noEditPoints="1"/>
              </p:cNvSpPr>
              <p:nvPr/>
            </p:nvSpPr>
            <p:spPr bwMode="auto">
              <a:xfrm>
                <a:off x="6269038" y="-7938"/>
                <a:ext cx="1106488" cy="1844675"/>
              </a:xfrm>
              <a:custGeom>
                <a:avLst/>
                <a:gdLst>
                  <a:gd name="T0" fmla="*/ 87 w 99"/>
                  <a:gd name="T1" fmla="*/ 143 h 151"/>
                  <a:gd name="T2" fmla="*/ 87 w 99"/>
                  <a:gd name="T3" fmla="*/ 143 h 151"/>
                  <a:gd name="T4" fmla="*/ 33 w 99"/>
                  <a:gd name="T5" fmla="*/ 143 h 151"/>
                  <a:gd name="T6" fmla="*/ 33 w 99"/>
                  <a:gd name="T7" fmla="*/ 142 h 151"/>
                  <a:gd name="T8" fmla="*/ 41 w 99"/>
                  <a:gd name="T9" fmla="*/ 94 h 151"/>
                  <a:gd name="T10" fmla="*/ 49 w 99"/>
                  <a:gd name="T11" fmla="*/ 84 h 151"/>
                  <a:gd name="T12" fmla="*/ 41 w 99"/>
                  <a:gd name="T13" fmla="*/ 136 h 151"/>
                  <a:gd name="T14" fmla="*/ 40 w 99"/>
                  <a:gd name="T15" fmla="*/ 137 h 151"/>
                  <a:gd name="T16" fmla="*/ 45 w 99"/>
                  <a:gd name="T17" fmla="*/ 137 h 151"/>
                  <a:gd name="T18" fmla="*/ 45 w 99"/>
                  <a:gd name="T19" fmla="*/ 137 h 151"/>
                  <a:gd name="T20" fmla="*/ 88 w 99"/>
                  <a:gd name="T21" fmla="*/ 137 h 151"/>
                  <a:gd name="T22" fmla="*/ 87 w 99"/>
                  <a:gd name="T23" fmla="*/ 143 h 151"/>
                  <a:gd name="T24" fmla="*/ 65 w 99"/>
                  <a:gd name="T25" fmla="*/ 32 h 151"/>
                  <a:gd name="T26" fmla="*/ 65 w 99"/>
                  <a:gd name="T27" fmla="*/ 32 h 151"/>
                  <a:gd name="T28" fmla="*/ 66 w 99"/>
                  <a:gd name="T29" fmla="*/ 30 h 151"/>
                  <a:gd name="T30" fmla="*/ 82 w 99"/>
                  <a:gd name="T31" fmla="*/ 4 h 151"/>
                  <a:gd name="T32" fmla="*/ 90 w 99"/>
                  <a:gd name="T33" fmla="*/ 8 h 151"/>
                  <a:gd name="T34" fmla="*/ 61 w 99"/>
                  <a:gd name="T35" fmla="*/ 65 h 151"/>
                  <a:gd name="T36" fmla="*/ 59 w 99"/>
                  <a:gd name="T37" fmla="*/ 67 h 151"/>
                  <a:gd name="T38" fmla="*/ 65 w 99"/>
                  <a:gd name="T39" fmla="*/ 32 h 151"/>
                  <a:gd name="T40" fmla="*/ 50 w 99"/>
                  <a:gd name="T41" fmla="*/ 129 h 151"/>
                  <a:gd name="T42" fmla="*/ 50 w 99"/>
                  <a:gd name="T43" fmla="*/ 129 h 151"/>
                  <a:gd name="T44" fmla="*/ 59 w 99"/>
                  <a:gd name="T45" fmla="*/ 73 h 151"/>
                  <a:gd name="T46" fmla="*/ 62 w 99"/>
                  <a:gd name="T47" fmla="*/ 70 h 151"/>
                  <a:gd name="T48" fmla="*/ 92 w 99"/>
                  <a:gd name="T49" fmla="*/ 7 h 151"/>
                  <a:gd name="T50" fmla="*/ 81 w 99"/>
                  <a:gd name="T51" fmla="*/ 3 h 151"/>
                  <a:gd name="T52" fmla="*/ 62 w 99"/>
                  <a:gd name="T53" fmla="*/ 25 h 151"/>
                  <a:gd name="T54" fmla="*/ 61 w 99"/>
                  <a:gd name="T55" fmla="*/ 29 h 151"/>
                  <a:gd name="T56" fmla="*/ 51 w 99"/>
                  <a:gd name="T57" fmla="*/ 72 h 151"/>
                  <a:gd name="T58" fmla="*/ 50 w 99"/>
                  <a:gd name="T59" fmla="*/ 75 h 151"/>
                  <a:gd name="T60" fmla="*/ 42 w 99"/>
                  <a:gd name="T61" fmla="*/ 84 h 151"/>
                  <a:gd name="T62" fmla="*/ 49 w 99"/>
                  <a:gd name="T63" fmla="*/ 42 h 151"/>
                  <a:gd name="T64" fmla="*/ 33 w 99"/>
                  <a:gd name="T65" fmla="*/ 42 h 151"/>
                  <a:gd name="T66" fmla="*/ 32 w 99"/>
                  <a:gd name="T67" fmla="*/ 44 h 151"/>
                  <a:gd name="T68" fmla="*/ 38 w 99"/>
                  <a:gd name="T69" fmla="*/ 44 h 151"/>
                  <a:gd name="T70" fmla="*/ 40 w 99"/>
                  <a:gd name="T71" fmla="*/ 46 h 151"/>
                  <a:gd name="T72" fmla="*/ 40 w 99"/>
                  <a:gd name="T73" fmla="*/ 47 h 151"/>
                  <a:gd name="T74" fmla="*/ 32 w 99"/>
                  <a:gd name="T75" fmla="*/ 95 h 151"/>
                  <a:gd name="T76" fmla="*/ 1 w 99"/>
                  <a:gd name="T77" fmla="*/ 130 h 151"/>
                  <a:gd name="T78" fmla="*/ 0 w 99"/>
                  <a:gd name="T79" fmla="*/ 140 h 151"/>
                  <a:gd name="T80" fmla="*/ 31 w 99"/>
                  <a:gd name="T81" fmla="*/ 105 h 151"/>
                  <a:gd name="T82" fmla="*/ 23 w 99"/>
                  <a:gd name="T83" fmla="*/ 151 h 151"/>
                  <a:gd name="T84" fmla="*/ 94 w 99"/>
                  <a:gd name="T85" fmla="*/ 151 h 151"/>
                  <a:gd name="T86" fmla="*/ 97 w 99"/>
                  <a:gd name="T87" fmla="*/ 129 h 151"/>
                  <a:gd name="T88" fmla="*/ 50 w 99"/>
                  <a:gd name="T89" fmla="*/ 129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9" h="151">
                    <a:moveTo>
                      <a:pt x="87" y="143"/>
                    </a:moveTo>
                    <a:lnTo>
                      <a:pt x="87" y="143"/>
                    </a:lnTo>
                    <a:lnTo>
                      <a:pt x="33" y="143"/>
                    </a:lnTo>
                    <a:cubicBezTo>
                      <a:pt x="33" y="143"/>
                      <a:pt x="33" y="142"/>
                      <a:pt x="33" y="142"/>
                    </a:cubicBezTo>
                    <a:lnTo>
                      <a:pt x="41" y="94"/>
                    </a:lnTo>
                    <a:lnTo>
                      <a:pt x="49" y="84"/>
                    </a:lnTo>
                    <a:lnTo>
                      <a:pt x="41" y="136"/>
                    </a:lnTo>
                    <a:cubicBezTo>
                      <a:pt x="41" y="136"/>
                      <a:pt x="41" y="137"/>
                      <a:pt x="40" y="137"/>
                    </a:cubicBezTo>
                    <a:lnTo>
                      <a:pt x="45" y="137"/>
                    </a:lnTo>
                    <a:lnTo>
                      <a:pt x="45" y="137"/>
                    </a:lnTo>
                    <a:lnTo>
                      <a:pt x="88" y="137"/>
                    </a:lnTo>
                    <a:lnTo>
                      <a:pt x="87" y="143"/>
                    </a:lnTo>
                    <a:close/>
                    <a:moveTo>
                      <a:pt x="65" y="32"/>
                    </a:moveTo>
                    <a:lnTo>
                      <a:pt x="65" y="32"/>
                    </a:lnTo>
                    <a:lnTo>
                      <a:pt x="66" y="30"/>
                    </a:lnTo>
                    <a:cubicBezTo>
                      <a:pt x="67" y="23"/>
                      <a:pt x="74" y="8"/>
                      <a:pt x="82" y="4"/>
                    </a:cubicBezTo>
                    <a:cubicBezTo>
                      <a:pt x="86" y="3"/>
                      <a:pt x="88" y="3"/>
                      <a:pt x="90" y="8"/>
                    </a:cubicBezTo>
                    <a:cubicBezTo>
                      <a:pt x="95" y="18"/>
                      <a:pt x="81" y="45"/>
                      <a:pt x="61" y="65"/>
                    </a:cubicBezTo>
                    <a:cubicBezTo>
                      <a:pt x="61" y="65"/>
                      <a:pt x="59" y="67"/>
                      <a:pt x="59" y="67"/>
                    </a:cubicBezTo>
                    <a:cubicBezTo>
                      <a:pt x="61" y="57"/>
                      <a:pt x="62" y="43"/>
                      <a:pt x="65" y="32"/>
                    </a:cubicBezTo>
                    <a:close/>
                    <a:moveTo>
                      <a:pt x="50" y="129"/>
                    </a:moveTo>
                    <a:lnTo>
                      <a:pt x="50" y="129"/>
                    </a:lnTo>
                    <a:lnTo>
                      <a:pt x="59" y="73"/>
                    </a:lnTo>
                    <a:cubicBezTo>
                      <a:pt x="59" y="73"/>
                      <a:pt x="61" y="70"/>
                      <a:pt x="62" y="70"/>
                    </a:cubicBezTo>
                    <a:cubicBezTo>
                      <a:pt x="80" y="50"/>
                      <a:pt x="99" y="21"/>
                      <a:pt x="92" y="7"/>
                    </a:cubicBezTo>
                    <a:cubicBezTo>
                      <a:pt x="90" y="2"/>
                      <a:pt x="86" y="0"/>
                      <a:pt x="81" y="3"/>
                    </a:cubicBezTo>
                    <a:cubicBezTo>
                      <a:pt x="73" y="6"/>
                      <a:pt x="65" y="17"/>
                      <a:pt x="62" y="25"/>
                    </a:cubicBezTo>
                    <a:cubicBezTo>
                      <a:pt x="62" y="25"/>
                      <a:pt x="61" y="27"/>
                      <a:pt x="61" y="29"/>
                    </a:cubicBezTo>
                    <a:cubicBezTo>
                      <a:pt x="55" y="43"/>
                      <a:pt x="53" y="58"/>
                      <a:pt x="51" y="72"/>
                    </a:cubicBezTo>
                    <a:cubicBezTo>
                      <a:pt x="50" y="73"/>
                      <a:pt x="50" y="74"/>
                      <a:pt x="50" y="75"/>
                    </a:cubicBezTo>
                    <a:lnTo>
                      <a:pt x="42" y="84"/>
                    </a:lnTo>
                    <a:lnTo>
                      <a:pt x="49" y="42"/>
                    </a:lnTo>
                    <a:lnTo>
                      <a:pt x="33" y="42"/>
                    </a:lnTo>
                    <a:lnTo>
                      <a:pt x="32" y="44"/>
                    </a:lnTo>
                    <a:cubicBezTo>
                      <a:pt x="32" y="44"/>
                      <a:pt x="35" y="44"/>
                      <a:pt x="38" y="44"/>
                    </a:cubicBezTo>
                    <a:cubicBezTo>
                      <a:pt x="39" y="44"/>
                      <a:pt x="40" y="46"/>
                      <a:pt x="40" y="46"/>
                    </a:cubicBezTo>
                    <a:cubicBezTo>
                      <a:pt x="40" y="47"/>
                      <a:pt x="40" y="47"/>
                      <a:pt x="40" y="47"/>
                    </a:cubicBezTo>
                    <a:lnTo>
                      <a:pt x="32" y="95"/>
                    </a:lnTo>
                    <a:lnTo>
                      <a:pt x="1" y="130"/>
                    </a:lnTo>
                    <a:lnTo>
                      <a:pt x="0" y="140"/>
                    </a:lnTo>
                    <a:lnTo>
                      <a:pt x="31" y="105"/>
                    </a:lnTo>
                    <a:lnTo>
                      <a:pt x="23" y="151"/>
                    </a:lnTo>
                    <a:lnTo>
                      <a:pt x="94" y="151"/>
                    </a:lnTo>
                    <a:lnTo>
                      <a:pt x="97" y="129"/>
                    </a:lnTo>
                    <a:lnTo>
                      <a:pt x="50" y="129"/>
                    </a:lnTo>
                    <a:close/>
                  </a:path>
                </a:pathLst>
              </a:custGeom>
              <a:solidFill>
                <a:schemeClr val="accent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a:p>
            </p:txBody>
          </p:sp>
          <p:sp>
            <p:nvSpPr>
              <p:cNvPr id="29" name="Freeform 6"/>
              <p:cNvSpPr>
                <a:spLocks/>
              </p:cNvSpPr>
              <p:nvPr/>
            </p:nvSpPr>
            <p:spPr bwMode="auto">
              <a:xfrm>
                <a:off x="7700963" y="712788"/>
                <a:ext cx="536575" cy="928688"/>
              </a:xfrm>
              <a:custGeom>
                <a:avLst/>
                <a:gdLst>
                  <a:gd name="T0" fmla="*/ 0 w 48"/>
                  <a:gd name="T1" fmla="*/ 76 h 76"/>
                  <a:gd name="T2" fmla="*/ 0 w 48"/>
                  <a:gd name="T3" fmla="*/ 76 h 76"/>
                  <a:gd name="T4" fmla="*/ 0 w 48"/>
                  <a:gd name="T5" fmla="*/ 0 h 76"/>
                  <a:gd name="T6" fmla="*/ 12 w 48"/>
                  <a:gd name="T7" fmla="*/ 0 h 76"/>
                  <a:gd name="T8" fmla="*/ 12 w 48"/>
                  <a:gd name="T9" fmla="*/ 66 h 76"/>
                  <a:gd name="T10" fmla="*/ 48 w 48"/>
                  <a:gd name="T11" fmla="*/ 66 h 76"/>
                  <a:gd name="T12" fmla="*/ 48 w 48"/>
                  <a:gd name="T13" fmla="*/ 76 h 76"/>
                  <a:gd name="T14" fmla="*/ 0 w 48"/>
                  <a:gd name="T15" fmla="*/ 76 h 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8" h="76">
                    <a:moveTo>
                      <a:pt x="0" y="76"/>
                    </a:moveTo>
                    <a:lnTo>
                      <a:pt x="0" y="76"/>
                    </a:lnTo>
                    <a:lnTo>
                      <a:pt x="0" y="0"/>
                    </a:lnTo>
                    <a:lnTo>
                      <a:pt x="12" y="0"/>
                    </a:lnTo>
                    <a:lnTo>
                      <a:pt x="12" y="66"/>
                    </a:lnTo>
                    <a:lnTo>
                      <a:pt x="48" y="66"/>
                    </a:lnTo>
                    <a:lnTo>
                      <a:pt x="48" y="76"/>
                    </a:lnTo>
                    <a:lnTo>
                      <a:pt x="0" y="7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nl-NL"/>
              </a:p>
            </p:txBody>
          </p:sp>
          <p:sp>
            <p:nvSpPr>
              <p:cNvPr id="30" name="Freeform 7"/>
              <p:cNvSpPr>
                <a:spLocks noEditPoints="1"/>
              </p:cNvSpPr>
              <p:nvPr/>
            </p:nvSpPr>
            <p:spPr bwMode="auto">
              <a:xfrm>
                <a:off x="8326438" y="688975"/>
                <a:ext cx="939800" cy="977900"/>
              </a:xfrm>
              <a:custGeom>
                <a:avLst/>
                <a:gdLst>
                  <a:gd name="T0" fmla="*/ 84 w 84"/>
                  <a:gd name="T1" fmla="*/ 40 h 80"/>
                  <a:gd name="T2" fmla="*/ 84 w 84"/>
                  <a:gd name="T3" fmla="*/ 40 h 80"/>
                  <a:gd name="T4" fmla="*/ 42 w 84"/>
                  <a:gd name="T5" fmla="*/ 0 h 80"/>
                  <a:gd name="T6" fmla="*/ 0 w 84"/>
                  <a:gd name="T7" fmla="*/ 40 h 80"/>
                  <a:gd name="T8" fmla="*/ 42 w 84"/>
                  <a:gd name="T9" fmla="*/ 80 h 80"/>
                  <a:gd name="T10" fmla="*/ 84 w 84"/>
                  <a:gd name="T11" fmla="*/ 40 h 80"/>
                  <a:gd name="T12" fmla="*/ 71 w 84"/>
                  <a:gd name="T13" fmla="*/ 40 h 80"/>
                  <a:gd name="T14" fmla="*/ 71 w 84"/>
                  <a:gd name="T15" fmla="*/ 40 h 80"/>
                  <a:gd name="T16" fmla="*/ 42 w 84"/>
                  <a:gd name="T17" fmla="*/ 70 h 80"/>
                  <a:gd name="T18" fmla="*/ 12 w 84"/>
                  <a:gd name="T19" fmla="*/ 40 h 80"/>
                  <a:gd name="T20" fmla="*/ 42 w 84"/>
                  <a:gd name="T21" fmla="*/ 11 h 80"/>
                  <a:gd name="T22" fmla="*/ 71 w 84"/>
                  <a:gd name="T23" fmla="*/ 4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4" h="80">
                    <a:moveTo>
                      <a:pt x="84" y="40"/>
                    </a:moveTo>
                    <a:lnTo>
                      <a:pt x="84" y="40"/>
                    </a:lnTo>
                    <a:cubicBezTo>
                      <a:pt x="84" y="17"/>
                      <a:pt x="66" y="0"/>
                      <a:pt x="42" y="0"/>
                    </a:cubicBezTo>
                    <a:cubicBezTo>
                      <a:pt x="17" y="0"/>
                      <a:pt x="0" y="17"/>
                      <a:pt x="0" y="40"/>
                    </a:cubicBezTo>
                    <a:cubicBezTo>
                      <a:pt x="0" y="63"/>
                      <a:pt x="17" y="80"/>
                      <a:pt x="42" y="80"/>
                    </a:cubicBezTo>
                    <a:cubicBezTo>
                      <a:pt x="66" y="80"/>
                      <a:pt x="84" y="63"/>
                      <a:pt x="84" y="40"/>
                    </a:cubicBezTo>
                    <a:close/>
                    <a:moveTo>
                      <a:pt x="71" y="40"/>
                    </a:moveTo>
                    <a:lnTo>
                      <a:pt x="71" y="40"/>
                    </a:lnTo>
                    <a:cubicBezTo>
                      <a:pt x="71" y="57"/>
                      <a:pt x="59" y="70"/>
                      <a:pt x="42" y="70"/>
                    </a:cubicBezTo>
                    <a:cubicBezTo>
                      <a:pt x="25" y="70"/>
                      <a:pt x="12" y="57"/>
                      <a:pt x="12" y="40"/>
                    </a:cubicBezTo>
                    <a:cubicBezTo>
                      <a:pt x="12" y="23"/>
                      <a:pt x="25" y="11"/>
                      <a:pt x="42" y="11"/>
                    </a:cubicBezTo>
                    <a:cubicBezTo>
                      <a:pt x="59" y="11"/>
                      <a:pt x="71" y="23"/>
                      <a:pt x="71" y="4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nl-NL"/>
              </a:p>
            </p:txBody>
          </p:sp>
          <p:sp>
            <p:nvSpPr>
              <p:cNvPr id="31" name="Freeform 8"/>
              <p:cNvSpPr>
                <a:spLocks/>
              </p:cNvSpPr>
              <p:nvPr/>
            </p:nvSpPr>
            <p:spPr bwMode="auto">
              <a:xfrm>
                <a:off x="9534525" y="712788"/>
                <a:ext cx="536575" cy="928688"/>
              </a:xfrm>
              <a:custGeom>
                <a:avLst/>
                <a:gdLst>
                  <a:gd name="T0" fmla="*/ 0 w 48"/>
                  <a:gd name="T1" fmla="*/ 76 h 76"/>
                  <a:gd name="T2" fmla="*/ 0 w 48"/>
                  <a:gd name="T3" fmla="*/ 76 h 76"/>
                  <a:gd name="T4" fmla="*/ 0 w 48"/>
                  <a:gd name="T5" fmla="*/ 0 h 76"/>
                  <a:gd name="T6" fmla="*/ 47 w 48"/>
                  <a:gd name="T7" fmla="*/ 0 h 76"/>
                  <a:gd name="T8" fmla="*/ 47 w 48"/>
                  <a:gd name="T9" fmla="*/ 10 h 76"/>
                  <a:gd name="T10" fmla="*/ 12 w 48"/>
                  <a:gd name="T11" fmla="*/ 10 h 76"/>
                  <a:gd name="T12" fmla="*/ 12 w 48"/>
                  <a:gd name="T13" fmla="*/ 32 h 76"/>
                  <a:gd name="T14" fmla="*/ 41 w 48"/>
                  <a:gd name="T15" fmla="*/ 32 h 76"/>
                  <a:gd name="T16" fmla="*/ 41 w 48"/>
                  <a:gd name="T17" fmla="*/ 42 h 76"/>
                  <a:gd name="T18" fmla="*/ 12 w 48"/>
                  <a:gd name="T19" fmla="*/ 42 h 76"/>
                  <a:gd name="T20" fmla="*/ 12 w 48"/>
                  <a:gd name="T21" fmla="*/ 66 h 76"/>
                  <a:gd name="T22" fmla="*/ 48 w 48"/>
                  <a:gd name="T23" fmla="*/ 66 h 76"/>
                  <a:gd name="T24" fmla="*/ 48 w 48"/>
                  <a:gd name="T25" fmla="*/ 76 h 76"/>
                  <a:gd name="T26" fmla="*/ 0 w 48"/>
                  <a:gd name="T27"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8" h="76">
                    <a:moveTo>
                      <a:pt x="0" y="76"/>
                    </a:moveTo>
                    <a:lnTo>
                      <a:pt x="0" y="76"/>
                    </a:lnTo>
                    <a:lnTo>
                      <a:pt x="0" y="0"/>
                    </a:lnTo>
                    <a:lnTo>
                      <a:pt x="47" y="0"/>
                    </a:lnTo>
                    <a:lnTo>
                      <a:pt x="47" y="10"/>
                    </a:lnTo>
                    <a:lnTo>
                      <a:pt x="12" y="10"/>
                    </a:lnTo>
                    <a:lnTo>
                      <a:pt x="12" y="32"/>
                    </a:lnTo>
                    <a:lnTo>
                      <a:pt x="41" y="32"/>
                    </a:lnTo>
                    <a:lnTo>
                      <a:pt x="41" y="42"/>
                    </a:lnTo>
                    <a:lnTo>
                      <a:pt x="12" y="42"/>
                    </a:lnTo>
                    <a:lnTo>
                      <a:pt x="12" y="66"/>
                    </a:lnTo>
                    <a:lnTo>
                      <a:pt x="48" y="66"/>
                    </a:lnTo>
                    <a:lnTo>
                      <a:pt x="48" y="76"/>
                    </a:lnTo>
                    <a:lnTo>
                      <a:pt x="0" y="7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nl-NL"/>
              </a:p>
            </p:txBody>
          </p:sp>
          <p:sp>
            <p:nvSpPr>
              <p:cNvPr id="32" name="Freeform 9"/>
              <p:cNvSpPr>
                <a:spLocks/>
              </p:cNvSpPr>
              <p:nvPr/>
            </p:nvSpPr>
            <p:spPr bwMode="auto">
              <a:xfrm>
                <a:off x="10328275" y="712788"/>
                <a:ext cx="536575" cy="928688"/>
              </a:xfrm>
              <a:custGeom>
                <a:avLst/>
                <a:gdLst>
                  <a:gd name="T0" fmla="*/ 13 w 48"/>
                  <a:gd name="T1" fmla="*/ 10 h 76"/>
                  <a:gd name="T2" fmla="*/ 13 w 48"/>
                  <a:gd name="T3" fmla="*/ 10 h 76"/>
                  <a:gd name="T4" fmla="*/ 13 w 48"/>
                  <a:gd name="T5" fmla="*/ 33 h 76"/>
                  <a:gd name="T6" fmla="*/ 42 w 48"/>
                  <a:gd name="T7" fmla="*/ 33 h 76"/>
                  <a:gd name="T8" fmla="*/ 42 w 48"/>
                  <a:gd name="T9" fmla="*/ 43 h 76"/>
                  <a:gd name="T10" fmla="*/ 13 w 48"/>
                  <a:gd name="T11" fmla="*/ 43 h 76"/>
                  <a:gd name="T12" fmla="*/ 13 w 48"/>
                  <a:gd name="T13" fmla="*/ 76 h 76"/>
                  <a:gd name="T14" fmla="*/ 0 w 48"/>
                  <a:gd name="T15" fmla="*/ 76 h 76"/>
                  <a:gd name="T16" fmla="*/ 0 w 48"/>
                  <a:gd name="T17" fmla="*/ 0 h 76"/>
                  <a:gd name="T18" fmla="*/ 48 w 48"/>
                  <a:gd name="T19" fmla="*/ 0 h 76"/>
                  <a:gd name="T20" fmla="*/ 48 w 48"/>
                  <a:gd name="T21" fmla="*/ 10 h 76"/>
                  <a:gd name="T22" fmla="*/ 13 w 48"/>
                  <a:gd name="T23" fmla="*/ 1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8" h="76">
                    <a:moveTo>
                      <a:pt x="13" y="10"/>
                    </a:moveTo>
                    <a:lnTo>
                      <a:pt x="13" y="10"/>
                    </a:lnTo>
                    <a:lnTo>
                      <a:pt x="13" y="33"/>
                    </a:lnTo>
                    <a:lnTo>
                      <a:pt x="42" y="33"/>
                    </a:lnTo>
                    <a:lnTo>
                      <a:pt x="42" y="43"/>
                    </a:lnTo>
                    <a:lnTo>
                      <a:pt x="13" y="43"/>
                    </a:lnTo>
                    <a:lnTo>
                      <a:pt x="13" y="76"/>
                    </a:lnTo>
                    <a:lnTo>
                      <a:pt x="0" y="76"/>
                    </a:lnTo>
                    <a:lnTo>
                      <a:pt x="0" y="0"/>
                    </a:lnTo>
                    <a:lnTo>
                      <a:pt x="48" y="0"/>
                    </a:lnTo>
                    <a:lnTo>
                      <a:pt x="48" y="10"/>
                    </a:lnTo>
                    <a:lnTo>
                      <a:pt x="13"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nl-NL"/>
              </a:p>
            </p:txBody>
          </p:sp>
          <p:sp>
            <p:nvSpPr>
              <p:cNvPr id="36" name="Freeform 10"/>
              <p:cNvSpPr>
                <a:spLocks/>
              </p:cNvSpPr>
              <p:nvPr/>
            </p:nvSpPr>
            <p:spPr bwMode="auto">
              <a:xfrm>
                <a:off x="11110913" y="712788"/>
                <a:ext cx="525463" cy="928688"/>
              </a:xfrm>
              <a:custGeom>
                <a:avLst/>
                <a:gdLst>
                  <a:gd name="T0" fmla="*/ 12 w 47"/>
                  <a:gd name="T1" fmla="*/ 10 h 76"/>
                  <a:gd name="T2" fmla="*/ 12 w 47"/>
                  <a:gd name="T3" fmla="*/ 10 h 76"/>
                  <a:gd name="T4" fmla="*/ 12 w 47"/>
                  <a:gd name="T5" fmla="*/ 33 h 76"/>
                  <a:gd name="T6" fmla="*/ 41 w 47"/>
                  <a:gd name="T7" fmla="*/ 33 h 76"/>
                  <a:gd name="T8" fmla="*/ 41 w 47"/>
                  <a:gd name="T9" fmla="*/ 43 h 76"/>
                  <a:gd name="T10" fmla="*/ 12 w 47"/>
                  <a:gd name="T11" fmla="*/ 43 h 76"/>
                  <a:gd name="T12" fmla="*/ 12 w 47"/>
                  <a:gd name="T13" fmla="*/ 76 h 76"/>
                  <a:gd name="T14" fmla="*/ 0 w 47"/>
                  <a:gd name="T15" fmla="*/ 76 h 76"/>
                  <a:gd name="T16" fmla="*/ 0 w 47"/>
                  <a:gd name="T17" fmla="*/ 0 h 76"/>
                  <a:gd name="T18" fmla="*/ 47 w 47"/>
                  <a:gd name="T19" fmla="*/ 0 h 76"/>
                  <a:gd name="T20" fmla="*/ 47 w 47"/>
                  <a:gd name="T21" fmla="*/ 10 h 76"/>
                  <a:gd name="T22" fmla="*/ 12 w 47"/>
                  <a:gd name="T23" fmla="*/ 1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7" h="76">
                    <a:moveTo>
                      <a:pt x="12" y="10"/>
                    </a:moveTo>
                    <a:lnTo>
                      <a:pt x="12" y="10"/>
                    </a:lnTo>
                    <a:lnTo>
                      <a:pt x="12" y="33"/>
                    </a:lnTo>
                    <a:lnTo>
                      <a:pt x="41" y="33"/>
                    </a:lnTo>
                    <a:lnTo>
                      <a:pt x="41" y="43"/>
                    </a:lnTo>
                    <a:lnTo>
                      <a:pt x="12" y="43"/>
                    </a:lnTo>
                    <a:lnTo>
                      <a:pt x="12" y="76"/>
                    </a:lnTo>
                    <a:lnTo>
                      <a:pt x="0" y="76"/>
                    </a:lnTo>
                    <a:lnTo>
                      <a:pt x="0" y="0"/>
                    </a:lnTo>
                    <a:lnTo>
                      <a:pt x="47" y="0"/>
                    </a:lnTo>
                    <a:lnTo>
                      <a:pt x="47" y="10"/>
                    </a:lnTo>
                    <a:lnTo>
                      <a:pt x="12"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nl-NL"/>
              </a:p>
            </p:txBody>
          </p:sp>
          <p:sp>
            <p:nvSpPr>
              <p:cNvPr id="37" name="Freeform 11"/>
              <p:cNvSpPr>
                <a:spLocks/>
              </p:cNvSpPr>
              <p:nvPr/>
            </p:nvSpPr>
            <p:spPr bwMode="auto">
              <a:xfrm>
                <a:off x="990600" y="712788"/>
                <a:ext cx="536575" cy="928688"/>
              </a:xfrm>
              <a:custGeom>
                <a:avLst/>
                <a:gdLst>
                  <a:gd name="T0" fmla="*/ 0 w 48"/>
                  <a:gd name="T1" fmla="*/ 76 h 76"/>
                  <a:gd name="T2" fmla="*/ 0 w 48"/>
                  <a:gd name="T3" fmla="*/ 76 h 76"/>
                  <a:gd name="T4" fmla="*/ 0 w 48"/>
                  <a:gd name="T5" fmla="*/ 0 h 76"/>
                  <a:gd name="T6" fmla="*/ 12 w 48"/>
                  <a:gd name="T7" fmla="*/ 0 h 76"/>
                  <a:gd name="T8" fmla="*/ 12 w 48"/>
                  <a:gd name="T9" fmla="*/ 66 h 76"/>
                  <a:gd name="T10" fmla="*/ 48 w 48"/>
                  <a:gd name="T11" fmla="*/ 66 h 76"/>
                  <a:gd name="T12" fmla="*/ 48 w 48"/>
                  <a:gd name="T13" fmla="*/ 76 h 76"/>
                  <a:gd name="T14" fmla="*/ 0 w 48"/>
                  <a:gd name="T15" fmla="*/ 76 h 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8" h="76">
                    <a:moveTo>
                      <a:pt x="0" y="76"/>
                    </a:moveTo>
                    <a:lnTo>
                      <a:pt x="0" y="76"/>
                    </a:lnTo>
                    <a:lnTo>
                      <a:pt x="0" y="0"/>
                    </a:lnTo>
                    <a:lnTo>
                      <a:pt x="12" y="0"/>
                    </a:lnTo>
                    <a:lnTo>
                      <a:pt x="12" y="66"/>
                    </a:lnTo>
                    <a:lnTo>
                      <a:pt x="48" y="66"/>
                    </a:lnTo>
                    <a:lnTo>
                      <a:pt x="48" y="76"/>
                    </a:lnTo>
                    <a:lnTo>
                      <a:pt x="0" y="7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nl-NL"/>
              </a:p>
            </p:txBody>
          </p:sp>
          <p:sp>
            <p:nvSpPr>
              <p:cNvPr id="38" name="Freeform 12"/>
              <p:cNvSpPr>
                <a:spLocks noEditPoints="1"/>
              </p:cNvSpPr>
              <p:nvPr/>
            </p:nvSpPr>
            <p:spPr bwMode="auto">
              <a:xfrm>
                <a:off x="1604963" y="688975"/>
                <a:ext cx="950913" cy="977900"/>
              </a:xfrm>
              <a:custGeom>
                <a:avLst/>
                <a:gdLst>
                  <a:gd name="T0" fmla="*/ 85 w 85"/>
                  <a:gd name="T1" fmla="*/ 40 h 80"/>
                  <a:gd name="T2" fmla="*/ 85 w 85"/>
                  <a:gd name="T3" fmla="*/ 40 h 80"/>
                  <a:gd name="T4" fmla="*/ 43 w 85"/>
                  <a:gd name="T5" fmla="*/ 0 h 80"/>
                  <a:gd name="T6" fmla="*/ 0 w 85"/>
                  <a:gd name="T7" fmla="*/ 40 h 80"/>
                  <a:gd name="T8" fmla="*/ 43 w 85"/>
                  <a:gd name="T9" fmla="*/ 80 h 80"/>
                  <a:gd name="T10" fmla="*/ 85 w 85"/>
                  <a:gd name="T11" fmla="*/ 40 h 80"/>
                  <a:gd name="T12" fmla="*/ 72 w 85"/>
                  <a:gd name="T13" fmla="*/ 40 h 80"/>
                  <a:gd name="T14" fmla="*/ 72 w 85"/>
                  <a:gd name="T15" fmla="*/ 40 h 80"/>
                  <a:gd name="T16" fmla="*/ 43 w 85"/>
                  <a:gd name="T17" fmla="*/ 70 h 80"/>
                  <a:gd name="T18" fmla="*/ 13 w 85"/>
                  <a:gd name="T19" fmla="*/ 40 h 80"/>
                  <a:gd name="T20" fmla="*/ 43 w 85"/>
                  <a:gd name="T21" fmla="*/ 11 h 80"/>
                  <a:gd name="T22" fmla="*/ 72 w 85"/>
                  <a:gd name="T23" fmla="*/ 4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5" h="80">
                    <a:moveTo>
                      <a:pt x="85" y="40"/>
                    </a:moveTo>
                    <a:lnTo>
                      <a:pt x="85" y="40"/>
                    </a:lnTo>
                    <a:cubicBezTo>
                      <a:pt x="85" y="17"/>
                      <a:pt x="67" y="0"/>
                      <a:pt x="43" y="0"/>
                    </a:cubicBezTo>
                    <a:cubicBezTo>
                      <a:pt x="18" y="0"/>
                      <a:pt x="0" y="17"/>
                      <a:pt x="0" y="40"/>
                    </a:cubicBezTo>
                    <a:cubicBezTo>
                      <a:pt x="0" y="63"/>
                      <a:pt x="18" y="80"/>
                      <a:pt x="43" y="80"/>
                    </a:cubicBezTo>
                    <a:cubicBezTo>
                      <a:pt x="67" y="80"/>
                      <a:pt x="85" y="63"/>
                      <a:pt x="85" y="40"/>
                    </a:cubicBezTo>
                    <a:close/>
                    <a:moveTo>
                      <a:pt x="72" y="40"/>
                    </a:moveTo>
                    <a:lnTo>
                      <a:pt x="72" y="40"/>
                    </a:lnTo>
                    <a:cubicBezTo>
                      <a:pt x="72" y="57"/>
                      <a:pt x="59" y="70"/>
                      <a:pt x="43" y="70"/>
                    </a:cubicBezTo>
                    <a:cubicBezTo>
                      <a:pt x="26" y="70"/>
                      <a:pt x="13" y="57"/>
                      <a:pt x="13" y="40"/>
                    </a:cubicBezTo>
                    <a:cubicBezTo>
                      <a:pt x="13" y="23"/>
                      <a:pt x="26" y="11"/>
                      <a:pt x="43" y="11"/>
                    </a:cubicBezTo>
                    <a:cubicBezTo>
                      <a:pt x="59" y="11"/>
                      <a:pt x="72" y="23"/>
                      <a:pt x="72" y="4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nl-NL"/>
              </a:p>
            </p:txBody>
          </p:sp>
          <p:sp>
            <p:nvSpPr>
              <p:cNvPr id="39" name="Freeform 13"/>
              <p:cNvSpPr>
                <a:spLocks/>
              </p:cNvSpPr>
              <p:nvPr/>
            </p:nvSpPr>
            <p:spPr bwMode="auto">
              <a:xfrm>
                <a:off x="2657475" y="712788"/>
                <a:ext cx="760413" cy="928688"/>
              </a:xfrm>
              <a:custGeom>
                <a:avLst/>
                <a:gdLst>
                  <a:gd name="T0" fmla="*/ 39 w 68"/>
                  <a:gd name="T1" fmla="*/ 42 h 76"/>
                  <a:gd name="T2" fmla="*/ 39 w 68"/>
                  <a:gd name="T3" fmla="*/ 42 h 76"/>
                  <a:gd name="T4" fmla="*/ 39 w 68"/>
                  <a:gd name="T5" fmla="*/ 76 h 76"/>
                  <a:gd name="T6" fmla="*/ 27 w 68"/>
                  <a:gd name="T7" fmla="*/ 76 h 76"/>
                  <a:gd name="T8" fmla="*/ 27 w 68"/>
                  <a:gd name="T9" fmla="*/ 42 h 76"/>
                  <a:gd name="T10" fmla="*/ 0 w 68"/>
                  <a:gd name="T11" fmla="*/ 0 h 76"/>
                  <a:gd name="T12" fmla="*/ 14 w 68"/>
                  <a:gd name="T13" fmla="*/ 0 h 76"/>
                  <a:gd name="T14" fmla="*/ 34 w 68"/>
                  <a:gd name="T15" fmla="*/ 31 h 76"/>
                  <a:gd name="T16" fmla="*/ 54 w 68"/>
                  <a:gd name="T17" fmla="*/ 0 h 76"/>
                  <a:gd name="T18" fmla="*/ 68 w 68"/>
                  <a:gd name="T19" fmla="*/ 0 h 76"/>
                  <a:gd name="T20" fmla="*/ 39 w 68"/>
                  <a:gd name="T21" fmla="*/ 42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8" h="76">
                    <a:moveTo>
                      <a:pt x="39" y="42"/>
                    </a:moveTo>
                    <a:lnTo>
                      <a:pt x="39" y="42"/>
                    </a:lnTo>
                    <a:lnTo>
                      <a:pt x="39" y="76"/>
                    </a:lnTo>
                    <a:lnTo>
                      <a:pt x="27" y="76"/>
                    </a:lnTo>
                    <a:lnTo>
                      <a:pt x="27" y="42"/>
                    </a:lnTo>
                    <a:lnTo>
                      <a:pt x="0" y="0"/>
                    </a:lnTo>
                    <a:lnTo>
                      <a:pt x="14" y="0"/>
                    </a:lnTo>
                    <a:lnTo>
                      <a:pt x="34" y="31"/>
                    </a:lnTo>
                    <a:lnTo>
                      <a:pt x="54" y="0"/>
                    </a:lnTo>
                    <a:lnTo>
                      <a:pt x="68" y="0"/>
                    </a:lnTo>
                    <a:lnTo>
                      <a:pt x="39" y="4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nl-NL"/>
              </a:p>
            </p:txBody>
          </p:sp>
          <p:sp>
            <p:nvSpPr>
              <p:cNvPr id="40" name="Freeform 14"/>
              <p:cNvSpPr>
                <a:spLocks/>
              </p:cNvSpPr>
              <p:nvPr/>
            </p:nvSpPr>
            <p:spPr bwMode="auto">
              <a:xfrm>
                <a:off x="3617913" y="712788"/>
                <a:ext cx="538163" cy="928688"/>
              </a:xfrm>
              <a:custGeom>
                <a:avLst/>
                <a:gdLst>
                  <a:gd name="T0" fmla="*/ 0 w 48"/>
                  <a:gd name="T1" fmla="*/ 76 h 76"/>
                  <a:gd name="T2" fmla="*/ 0 w 48"/>
                  <a:gd name="T3" fmla="*/ 76 h 76"/>
                  <a:gd name="T4" fmla="*/ 0 w 48"/>
                  <a:gd name="T5" fmla="*/ 0 h 76"/>
                  <a:gd name="T6" fmla="*/ 47 w 48"/>
                  <a:gd name="T7" fmla="*/ 0 h 76"/>
                  <a:gd name="T8" fmla="*/ 47 w 48"/>
                  <a:gd name="T9" fmla="*/ 10 h 76"/>
                  <a:gd name="T10" fmla="*/ 12 w 48"/>
                  <a:gd name="T11" fmla="*/ 10 h 76"/>
                  <a:gd name="T12" fmla="*/ 12 w 48"/>
                  <a:gd name="T13" fmla="*/ 32 h 76"/>
                  <a:gd name="T14" fmla="*/ 41 w 48"/>
                  <a:gd name="T15" fmla="*/ 32 h 76"/>
                  <a:gd name="T16" fmla="*/ 41 w 48"/>
                  <a:gd name="T17" fmla="*/ 42 h 76"/>
                  <a:gd name="T18" fmla="*/ 12 w 48"/>
                  <a:gd name="T19" fmla="*/ 42 h 76"/>
                  <a:gd name="T20" fmla="*/ 12 w 48"/>
                  <a:gd name="T21" fmla="*/ 66 h 76"/>
                  <a:gd name="T22" fmla="*/ 48 w 48"/>
                  <a:gd name="T23" fmla="*/ 66 h 76"/>
                  <a:gd name="T24" fmla="*/ 48 w 48"/>
                  <a:gd name="T25" fmla="*/ 76 h 76"/>
                  <a:gd name="T26" fmla="*/ 0 w 48"/>
                  <a:gd name="T27"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8" h="76">
                    <a:moveTo>
                      <a:pt x="0" y="76"/>
                    </a:moveTo>
                    <a:lnTo>
                      <a:pt x="0" y="76"/>
                    </a:lnTo>
                    <a:lnTo>
                      <a:pt x="0" y="0"/>
                    </a:lnTo>
                    <a:lnTo>
                      <a:pt x="47" y="0"/>
                    </a:lnTo>
                    <a:lnTo>
                      <a:pt x="47" y="10"/>
                    </a:lnTo>
                    <a:lnTo>
                      <a:pt x="12" y="10"/>
                    </a:lnTo>
                    <a:lnTo>
                      <a:pt x="12" y="32"/>
                    </a:lnTo>
                    <a:lnTo>
                      <a:pt x="41" y="32"/>
                    </a:lnTo>
                    <a:lnTo>
                      <a:pt x="41" y="42"/>
                    </a:lnTo>
                    <a:lnTo>
                      <a:pt x="12" y="42"/>
                    </a:lnTo>
                    <a:lnTo>
                      <a:pt x="12" y="66"/>
                    </a:lnTo>
                    <a:lnTo>
                      <a:pt x="48" y="66"/>
                    </a:lnTo>
                    <a:lnTo>
                      <a:pt x="48" y="76"/>
                    </a:lnTo>
                    <a:lnTo>
                      <a:pt x="0" y="7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nl-NL"/>
              </a:p>
            </p:txBody>
          </p:sp>
          <p:sp>
            <p:nvSpPr>
              <p:cNvPr id="41" name="Freeform 15"/>
              <p:cNvSpPr>
                <a:spLocks/>
              </p:cNvSpPr>
              <p:nvPr/>
            </p:nvSpPr>
            <p:spPr bwMode="auto">
              <a:xfrm>
                <a:off x="4424363" y="712788"/>
                <a:ext cx="771525" cy="941388"/>
              </a:xfrm>
              <a:custGeom>
                <a:avLst/>
                <a:gdLst>
                  <a:gd name="T0" fmla="*/ 58 w 69"/>
                  <a:gd name="T1" fmla="*/ 77 h 77"/>
                  <a:gd name="T2" fmla="*/ 58 w 69"/>
                  <a:gd name="T3" fmla="*/ 77 h 77"/>
                  <a:gd name="T4" fmla="*/ 15 w 69"/>
                  <a:gd name="T5" fmla="*/ 22 h 77"/>
                  <a:gd name="T6" fmla="*/ 11 w 69"/>
                  <a:gd name="T7" fmla="*/ 15 h 77"/>
                  <a:gd name="T8" fmla="*/ 11 w 69"/>
                  <a:gd name="T9" fmla="*/ 76 h 77"/>
                  <a:gd name="T10" fmla="*/ 0 w 69"/>
                  <a:gd name="T11" fmla="*/ 76 h 77"/>
                  <a:gd name="T12" fmla="*/ 0 w 69"/>
                  <a:gd name="T13" fmla="*/ 0 h 77"/>
                  <a:gd name="T14" fmla="*/ 12 w 69"/>
                  <a:gd name="T15" fmla="*/ 0 h 77"/>
                  <a:gd name="T16" fmla="*/ 55 w 69"/>
                  <a:gd name="T17" fmla="*/ 54 h 77"/>
                  <a:gd name="T18" fmla="*/ 58 w 69"/>
                  <a:gd name="T19" fmla="*/ 61 h 77"/>
                  <a:gd name="T20" fmla="*/ 58 w 69"/>
                  <a:gd name="T21" fmla="*/ 0 h 77"/>
                  <a:gd name="T22" fmla="*/ 69 w 69"/>
                  <a:gd name="T23" fmla="*/ 0 h 77"/>
                  <a:gd name="T24" fmla="*/ 69 w 69"/>
                  <a:gd name="T25" fmla="*/ 77 h 77"/>
                  <a:gd name="T26" fmla="*/ 58 w 69"/>
                  <a:gd name="T27" fmla="*/ 7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9" h="77">
                    <a:moveTo>
                      <a:pt x="58" y="77"/>
                    </a:moveTo>
                    <a:lnTo>
                      <a:pt x="58" y="77"/>
                    </a:lnTo>
                    <a:lnTo>
                      <a:pt x="15" y="22"/>
                    </a:lnTo>
                    <a:cubicBezTo>
                      <a:pt x="12" y="19"/>
                      <a:pt x="12" y="17"/>
                      <a:pt x="11" y="15"/>
                    </a:cubicBezTo>
                    <a:lnTo>
                      <a:pt x="11" y="76"/>
                    </a:lnTo>
                    <a:lnTo>
                      <a:pt x="0" y="76"/>
                    </a:lnTo>
                    <a:lnTo>
                      <a:pt x="0" y="0"/>
                    </a:lnTo>
                    <a:lnTo>
                      <a:pt x="12" y="0"/>
                    </a:lnTo>
                    <a:lnTo>
                      <a:pt x="55" y="54"/>
                    </a:lnTo>
                    <a:cubicBezTo>
                      <a:pt x="56" y="56"/>
                      <a:pt x="58" y="59"/>
                      <a:pt x="58" y="61"/>
                    </a:cubicBezTo>
                    <a:lnTo>
                      <a:pt x="58" y="0"/>
                    </a:lnTo>
                    <a:lnTo>
                      <a:pt x="69" y="0"/>
                    </a:lnTo>
                    <a:lnTo>
                      <a:pt x="69" y="77"/>
                    </a:lnTo>
                    <a:lnTo>
                      <a:pt x="58" y="7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nl-NL"/>
              </a:p>
            </p:txBody>
          </p:sp>
          <p:sp>
            <p:nvSpPr>
              <p:cNvPr id="42" name="Freeform 16"/>
              <p:cNvSpPr>
                <a:spLocks/>
              </p:cNvSpPr>
              <p:nvPr/>
            </p:nvSpPr>
            <p:spPr bwMode="auto">
              <a:xfrm>
                <a:off x="5464175" y="688975"/>
                <a:ext cx="614363" cy="977900"/>
              </a:xfrm>
              <a:custGeom>
                <a:avLst/>
                <a:gdLst>
                  <a:gd name="T0" fmla="*/ 50 w 55"/>
                  <a:gd name="T1" fmla="*/ 17 h 80"/>
                  <a:gd name="T2" fmla="*/ 50 w 55"/>
                  <a:gd name="T3" fmla="*/ 17 h 80"/>
                  <a:gd name="T4" fmla="*/ 41 w 55"/>
                  <a:gd name="T5" fmla="*/ 12 h 80"/>
                  <a:gd name="T6" fmla="*/ 30 w 55"/>
                  <a:gd name="T7" fmla="*/ 11 h 80"/>
                  <a:gd name="T8" fmla="*/ 14 w 55"/>
                  <a:gd name="T9" fmla="*/ 20 h 80"/>
                  <a:gd name="T10" fmla="*/ 15 w 55"/>
                  <a:gd name="T11" fmla="*/ 24 h 80"/>
                  <a:gd name="T12" fmla="*/ 35 w 55"/>
                  <a:gd name="T13" fmla="*/ 36 h 80"/>
                  <a:gd name="T14" fmla="*/ 54 w 55"/>
                  <a:gd name="T15" fmla="*/ 58 h 80"/>
                  <a:gd name="T16" fmla="*/ 26 w 55"/>
                  <a:gd name="T17" fmla="*/ 80 h 80"/>
                  <a:gd name="T18" fmla="*/ 10 w 55"/>
                  <a:gd name="T19" fmla="*/ 77 h 80"/>
                  <a:gd name="T20" fmla="*/ 0 w 55"/>
                  <a:gd name="T21" fmla="*/ 71 h 80"/>
                  <a:gd name="T22" fmla="*/ 5 w 55"/>
                  <a:gd name="T23" fmla="*/ 61 h 80"/>
                  <a:gd name="T24" fmla="*/ 15 w 55"/>
                  <a:gd name="T25" fmla="*/ 67 h 80"/>
                  <a:gd name="T26" fmla="*/ 28 w 55"/>
                  <a:gd name="T27" fmla="*/ 70 h 80"/>
                  <a:gd name="T28" fmla="*/ 42 w 55"/>
                  <a:gd name="T29" fmla="*/ 59 h 80"/>
                  <a:gd name="T30" fmla="*/ 33 w 55"/>
                  <a:gd name="T31" fmla="*/ 48 h 80"/>
                  <a:gd name="T32" fmla="*/ 19 w 55"/>
                  <a:gd name="T33" fmla="*/ 41 h 80"/>
                  <a:gd name="T34" fmla="*/ 2 w 55"/>
                  <a:gd name="T35" fmla="*/ 21 h 80"/>
                  <a:gd name="T36" fmla="*/ 30 w 55"/>
                  <a:gd name="T37" fmla="*/ 0 h 80"/>
                  <a:gd name="T38" fmla="*/ 44 w 55"/>
                  <a:gd name="T39" fmla="*/ 2 h 80"/>
                  <a:gd name="T40" fmla="*/ 55 w 55"/>
                  <a:gd name="T41" fmla="*/ 7 h 80"/>
                  <a:gd name="T42" fmla="*/ 50 w 55"/>
                  <a:gd name="T43" fmla="*/ 17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5" h="80">
                    <a:moveTo>
                      <a:pt x="50" y="17"/>
                    </a:moveTo>
                    <a:lnTo>
                      <a:pt x="50" y="17"/>
                    </a:lnTo>
                    <a:cubicBezTo>
                      <a:pt x="46" y="14"/>
                      <a:pt x="45" y="13"/>
                      <a:pt x="41" y="12"/>
                    </a:cubicBezTo>
                    <a:cubicBezTo>
                      <a:pt x="37" y="11"/>
                      <a:pt x="33" y="11"/>
                      <a:pt x="30" y="11"/>
                    </a:cubicBezTo>
                    <a:cubicBezTo>
                      <a:pt x="20" y="11"/>
                      <a:pt x="14" y="14"/>
                      <a:pt x="14" y="20"/>
                    </a:cubicBezTo>
                    <a:cubicBezTo>
                      <a:pt x="14" y="22"/>
                      <a:pt x="15" y="23"/>
                      <a:pt x="15" y="24"/>
                    </a:cubicBezTo>
                    <a:cubicBezTo>
                      <a:pt x="17" y="28"/>
                      <a:pt x="20" y="29"/>
                      <a:pt x="35" y="36"/>
                    </a:cubicBezTo>
                    <a:cubicBezTo>
                      <a:pt x="49" y="43"/>
                      <a:pt x="54" y="48"/>
                      <a:pt x="54" y="58"/>
                    </a:cubicBezTo>
                    <a:cubicBezTo>
                      <a:pt x="54" y="71"/>
                      <a:pt x="43" y="80"/>
                      <a:pt x="26" y="80"/>
                    </a:cubicBezTo>
                    <a:cubicBezTo>
                      <a:pt x="20" y="80"/>
                      <a:pt x="15" y="79"/>
                      <a:pt x="10" y="77"/>
                    </a:cubicBezTo>
                    <a:cubicBezTo>
                      <a:pt x="7" y="76"/>
                      <a:pt x="5" y="75"/>
                      <a:pt x="0" y="71"/>
                    </a:cubicBezTo>
                    <a:lnTo>
                      <a:pt x="5" y="61"/>
                    </a:lnTo>
                    <a:cubicBezTo>
                      <a:pt x="10" y="65"/>
                      <a:pt x="12" y="66"/>
                      <a:pt x="15" y="67"/>
                    </a:cubicBezTo>
                    <a:cubicBezTo>
                      <a:pt x="19" y="69"/>
                      <a:pt x="23" y="70"/>
                      <a:pt x="28" y="70"/>
                    </a:cubicBezTo>
                    <a:cubicBezTo>
                      <a:pt x="37" y="70"/>
                      <a:pt x="42" y="66"/>
                      <a:pt x="42" y="59"/>
                    </a:cubicBezTo>
                    <a:cubicBezTo>
                      <a:pt x="42" y="54"/>
                      <a:pt x="39" y="51"/>
                      <a:pt x="33" y="48"/>
                    </a:cubicBezTo>
                    <a:lnTo>
                      <a:pt x="19" y="41"/>
                    </a:lnTo>
                    <a:cubicBezTo>
                      <a:pt x="8" y="36"/>
                      <a:pt x="2" y="29"/>
                      <a:pt x="2" y="21"/>
                    </a:cubicBezTo>
                    <a:cubicBezTo>
                      <a:pt x="2" y="9"/>
                      <a:pt x="13" y="0"/>
                      <a:pt x="30" y="0"/>
                    </a:cubicBezTo>
                    <a:cubicBezTo>
                      <a:pt x="35" y="0"/>
                      <a:pt x="40" y="1"/>
                      <a:pt x="44" y="2"/>
                    </a:cubicBezTo>
                    <a:cubicBezTo>
                      <a:pt x="48" y="3"/>
                      <a:pt x="50" y="4"/>
                      <a:pt x="55" y="7"/>
                    </a:cubicBezTo>
                    <a:lnTo>
                      <a:pt x="5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nl-NL"/>
              </a:p>
            </p:txBody>
          </p:sp>
        </p:grpSp>
        <p:sp>
          <p:nvSpPr>
            <p:cNvPr id="43" name="Freeform: Shape 20"/>
            <p:cNvSpPr/>
            <p:nvPr userDrawn="1"/>
          </p:nvSpPr>
          <p:spPr>
            <a:xfrm>
              <a:off x="8962934" y="4185259"/>
              <a:ext cx="3229065" cy="999782"/>
            </a:xfrm>
            <a:custGeom>
              <a:avLst/>
              <a:gdLst>
                <a:gd name="connsiteX0" fmla="*/ 0 w 3229065"/>
                <a:gd name="connsiteY0" fmla="*/ 0 h 999782"/>
                <a:gd name="connsiteX1" fmla="*/ 227429 w 3229065"/>
                <a:gd name="connsiteY1" fmla="*/ 0 h 999782"/>
                <a:gd name="connsiteX2" fmla="*/ 3001636 w 3229065"/>
                <a:gd name="connsiteY2" fmla="*/ 0 h 999782"/>
                <a:gd name="connsiteX3" fmla="*/ 3229065 w 3229065"/>
                <a:gd name="connsiteY3" fmla="*/ 0 h 999782"/>
                <a:gd name="connsiteX4" fmla="*/ 3229065 w 3229065"/>
                <a:gd name="connsiteY4" fmla="*/ 999782 h 999782"/>
                <a:gd name="connsiteX5" fmla="*/ 3001636 w 3229065"/>
                <a:gd name="connsiteY5" fmla="*/ 999782 h 999782"/>
                <a:gd name="connsiteX6" fmla="*/ 861503 w 3229065"/>
                <a:gd name="connsiteY6" fmla="*/ 999782 h 999782"/>
                <a:gd name="connsiteX7" fmla="*/ 634074 w 3229065"/>
                <a:gd name="connsiteY7" fmla="*/ 999782 h 999782"/>
                <a:gd name="connsiteX8" fmla="*/ 305832 w 3229065"/>
                <a:gd name="connsiteY8" fmla="*/ 499562 h 999782"/>
                <a:gd name="connsiteX9" fmla="*/ 0 w 3229065"/>
                <a:gd name="connsiteY9" fmla="*/ 0 h 999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29065" h="999782">
                  <a:moveTo>
                    <a:pt x="0" y="0"/>
                  </a:moveTo>
                  <a:lnTo>
                    <a:pt x="227429" y="0"/>
                  </a:lnTo>
                  <a:lnTo>
                    <a:pt x="3001636" y="0"/>
                  </a:lnTo>
                  <a:lnTo>
                    <a:pt x="3229065" y="0"/>
                  </a:lnTo>
                  <a:lnTo>
                    <a:pt x="3229065" y="999782"/>
                  </a:lnTo>
                  <a:lnTo>
                    <a:pt x="3001636" y="999782"/>
                  </a:lnTo>
                  <a:lnTo>
                    <a:pt x="861503" y="999782"/>
                  </a:lnTo>
                  <a:lnTo>
                    <a:pt x="634074" y="999782"/>
                  </a:lnTo>
                  <a:cubicBezTo>
                    <a:pt x="305832" y="999782"/>
                    <a:pt x="305832" y="779659"/>
                    <a:pt x="305832" y="499562"/>
                  </a:cubicBezTo>
                  <a:cubicBezTo>
                    <a:pt x="305832" y="175966"/>
                    <a:pt x="150938" y="37566"/>
                    <a:pt x="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756000" tIns="0" rIns="0" bIns="0" rtlCol="0" anchor="ctr"/>
            <a:lstStyle/>
            <a:p>
              <a:endParaRPr lang="en-GB" sz="1200" dirty="0"/>
            </a:p>
          </p:txBody>
        </p:sp>
      </p:grpSp>
      <p:sp>
        <p:nvSpPr>
          <p:cNvPr id="34" name="Name Team"/>
          <p:cNvSpPr>
            <a:spLocks noGrp="1"/>
          </p:cNvSpPr>
          <p:nvPr>
            <p:ph type="body" sz="quarter" idx="15" hasCustomPrompt="1"/>
          </p:nvPr>
        </p:nvSpPr>
        <p:spPr>
          <a:xfrm>
            <a:off x="9710832" y="4531525"/>
            <a:ext cx="2040634" cy="184666"/>
          </a:xfrm>
          <a:prstGeom prst="rect">
            <a:avLst/>
          </a:prstGeom>
        </p:spPr>
        <p:txBody>
          <a:bodyPr anchor="ctr" anchorCtr="0"/>
          <a:lstStyle>
            <a:lvl1pPr>
              <a:lnSpc>
                <a:spcPct val="100000"/>
              </a:lnSpc>
              <a:spcBef>
                <a:spcPts val="0"/>
              </a:spcBef>
              <a:defRPr sz="1200" b="0" cap="all" baseline="0">
                <a:solidFill>
                  <a:schemeClr val="bg1"/>
                </a:solidFill>
              </a:defRPr>
            </a:lvl1pPr>
          </a:lstStyle>
          <a:p>
            <a:pPr lvl="0"/>
            <a:r>
              <a:rPr lang="en-GB" dirty="0"/>
              <a:t>L&amp;L team Name</a:t>
            </a:r>
          </a:p>
        </p:txBody>
      </p:sp>
      <p:sp>
        <p:nvSpPr>
          <p:cNvPr id="2" name="Titel 1"/>
          <p:cNvSpPr>
            <a:spLocks noGrp="1"/>
          </p:cNvSpPr>
          <p:nvPr>
            <p:ph type="ctrTitle"/>
          </p:nvPr>
        </p:nvSpPr>
        <p:spPr>
          <a:xfrm>
            <a:off x="982663" y="1456908"/>
            <a:ext cx="7849641" cy="1107996"/>
          </a:xfrm>
        </p:spPr>
        <p:txBody>
          <a:bodyPr wrap="square" anchor="b" anchorCtr="0">
            <a:spAutoFit/>
          </a:bodyPr>
          <a:lstStyle>
            <a:lvl1pPr algn="l">
              <a:lnSpc>
                <a:spcPct val="90000"/>
              </a:lnSpc>
              <a:defRPr sz="4000">
                <a:latin typeface="Arial Black" panose="020B0A04020102020204" pitchFamily="34" charset="0"/>
              </a:defRPr>
            </a:lvl1pPr>
          </a:lstStyle>
          <a:p>
            <a:r>
              <a:rPr lang="en-GB" noProof="0" dirty="0"/>
              <a:t>Click to edit Master title style</a:t>
            </a:r>
            <a:endParaRPr lang="en-GB" dirty="0"/>
          </a:p>
        </p:txBody>
      </p:sp>
      <p:sp>
        <p:nvSpPr>
          <p:cNvPr id="3" name="Ondertitel 2"/>
          <p:cNvSpPr>
            <a:spLocks noGrp="1"/>
          </p:cNvSpPr>
          <p:nvPr>
            <p:ph type="subTitle" idx="1" hasCustomPrompt="1"/>
          </p:nvPr>
        </p:nvSpPr>
        <p:spPr>
          <a:xfrm>
            <a:off x="982663" y="2960948"/>
            <a:ext cx="7850187" cy="276999"/>
          </a:xfrm>
          <a:prstGeom prst="rect">
            <a:avLst/>
          </a:prstGeom>
        </p:spPr>
        <p:txBody>
          <a:bodyPr wrap="square" anchor="ctr">
            <a:spAutoFit/>
          </a:bodyPr>
          <a:lstStyle>
            <a:lvl1pPr marL="0" indent="0" algn="l">
              <a:lnSpc>
                <a:spcPct val="100000"/>
              </a:lnSpc>
              <a:spcBef>
                <a:spcPts val="0"/>
              </a:spcBef>
              <a:buNone/>
              <a:defRPr sz="1800" b="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noProof="0" dirty="0"/>
              <a:t>Click to edit Sub title style</a:t>
            </a:r>
            <a:endParaRPr lang="en-GB" dirty="0"/>
          </a:p>
        </p:txBody>
      </p:sp>
      <p:sp>
        <p:nvSpPr>
          <p:cNvPr id="33" name="Text Placeholder 32"/>
          <p:cNvSpPr>
            <a:spLocks noGrp="1"/>
          </p:cNvSpPr>
          <p:nvPr>
            <p:ph type="body" sz="quarter" idx="14" hasCustomPrompt="1"/>
          </p:nvPr>
        </p:nvSpPr>
        <p:spPr>
          <a:xfrm>
            <a:off x="982663" y="3621469"/>
            <a:ext cx="7850187" cy="169277"/>
          </a:xfrm>
          <a:prstGeom prst="rect">
            <a:avLst/>
          </a:prstGeom>
        </p:spPr>
        <p:txBody>
          <a:bodyPr/>
          <a:lstStyle>
            <a:lvl1pPr>
              <a:lnSpc>
                <a:spcPct val="100000"/>
              </a:lnSpc>
              <a:spcBef>
                <a:spcPts val="0"/>
              </a:spcBef>
              <a:defRPr sz="1100" b="0">
                <a:solidFill>
                  <a:schemeClr val="accent4"/>
                </a:solidFill>
              </a:defRPr>
            </a:lvl1pPr>
          </a:lstStyle>
          <a:p>
            <a:pPr lvl="0"/>
            <a:r>
              <a:rPr lang="en-GB" dirty="0"/>
              <a:t>Place, date  -  Name / Team</a:t>
            </a:r>
          </a:p>
        </p:txBody>
      </p:sp>
      <p:sp>
        <p:nvSpPr>
          <p:cNvPr id="44" name="Footer Placeholder 4"/>
          <p:cNvSpPr>
            <a:spLocks noGrp="1"/>
          </p:cNvSpPr>
          <p:nvPr>
            <p:ph type="ftr" sz="quarter" idx="17"/>
          </p:nvPr>
        </p:nvSpPr>
        <p:spPr>
          <a:xfrm>
            <a:off x="982663" y="3906577"/>
            <a:ext cx="4826000" cy="138499"/>
          </a:xfrm>
          <a:prstGeom prst="rect">
            <a:avLst/>
          </a:prstGeom>
        </p:spPr>
        <p:txBody>
          <a:bodyPr lIns="0" tIns="0" rIns="0" bIns="0">
            <a:spAutoFit/>
          </a:bodyPr>
          <a:lstStyle>
            <a:lvl1pPr>
              <a:defRPr sz="900">
                <a:solidFill>
                  <a:schemeClr val="accent5"/>
                </a:solidFill>
              </a:defRPr>
            </a:lvl1pPr>
          </a:lstStyle>
          <a:p>
            <a:r>
              <a:rPr lang="en-GB"/>
              <a:t>DMS number</a:t>
            </a:r>
            <a:endParaRPr lang="en-GB" dirty="0"/>
          </a:p>
        </p:txBody>
      </p:sp>
    </p:spTree>
    <p:extLst>
      <p:ext uri="{BB962C8B-B14F-4D97-AF65-F5344CB8AC3E}">
        <p14:creationId xmlns:p14="http://schemas.microsoft.com/office/powerpoint/2010/main" val="1662383527"/>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image box below">
    <p:spTree>
      <p:nvGrpSpPr>
        <p:cNvPr id="1" name=""/>
        <p:cNvGrpSpPr/>
        <p:nvPr/>
      </p:nvGrpSpPr>
      <p:grpSpPr>
        <a:xfrm>
          <a:off x="0" y="0"/>
          <a:ext cx="0" cy="0"/>
          <a:chOff x="0" y="0"/>
          <a:chExt cx="0" cy="0"/>
        </a:xfrm>
      </p:grpSpPr>
      <p:sp>
        <p:nvSpPr>
          <p:cNvPr id="44" name="Rectangle 43"/>
          <p:cNvSpPr/>
          <p:nvPr userDrawn="1"/>
        </p:nvSpPr>
        <p:spPr>
          <a:xfrm>
            <a:off x="300039" y="4184650"/>
            <a:ext cx="11591924" cy="233997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Picture Placeholder 47"/>
          <p:cNvSpPr>
            <a:spLocks noGrp="1"/>
          </p:cNvSpPr>
          <p:nvPr>
            <p:ph type="pic" sz="quarter" idx="17" hasCustomPrompt="1"/>
          </p:nvPr>
        </p:nvSpPr>
        <p:spPr>
          <a:xfrm>
            <a:off x="300038" y="4184650"/>
            <a:ext cx="11591924" cy="2339975"/>
          </a:xfrm>
          <a:custGeom>
            <a:avLst/>
            <a:gdLst>
              <a:gd name="connsiteX0" fmla="*/ 0 w 11591924"/>
              <a:gd name="connsiteY0" fmla="*/ 0 h 2339975"/>
              <a:gd name="connsiteX1" fmla="*/ 34925 w 11591924"/>
              <a:gd name="connsiteY1" fmla="*/ 0 h 2339975"/>
              <a:gd name="connsiteX2" fmla="*/ 8662897 w 11591924"/>
              <a:gd name="connsiteY2" fmla="*/ 0 h 2339975"/>
              <a:gd name="connsiteX3" fmla="*/ 8968729 w 11591924"/>
              <a:gd name="connsiteY3" fmla="*/ 499562 h 2339975"/>
              <a:gd name="connsiteX4" fmla="*/ 9296971 w 11591924"/>
              <a:gd name="connsiteY4" fmla="*/ 999782 h 2339975"/>
              <a:gd name="connsiteX5" fmla="*/ 9524400 w 11591924"/>
              <a:gd name="connsiteY5" fmla="*/ 999782 h 2339975"/>
              <a:gd name="connsiteX6" fmla="*/ 11591924 w 11591924"/>
              <a:gd name="connsiteY6" fmla="*/ 999782 h 2339975"/>
              <a:gd name="connsiteX7" fmla="*/ 11591924 w 11591924"/>
              <a:gd name="connsiteY7" fmla="*/ 2339975 h 2339975"/>
              <a:gd name="connsiteX8" fmla="*/ 0 w 11591924"/>
              <a:gd name="connsiteY8" fmla="*/ 2339975 h 2339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91924" h="2339975">
                <a:moveTo>
                  <a:pt x="0" y="0"/>
                </a:moveTo>
                <a:lnTo>
                  <a:pt x="34925" y="0"/>
                </a:lnTo>
                <a:lnTo>
                  <a:pt x="8662897" y="0"/>
                </a:lnTo>
                <a:cubicBezTo>
                  <a:pt x="8813835" y="37566"/>
                  <a:pt x="8968729" y="175966"/>
                  <a:pt x="8968729" y="499562"/>
                </a:cubicBezTo>
                <a:cubicBezTo>
                  <a:pt x="8968729" y="779659"/>
                  <a:pt x="8968729" y="999782"/>
                  <a:pt x="9296971" y="999782"/>
                </a:cubicBezTo>
                <a:lnTo>
                  <a:pt x="9524400" y="999782"/>
                </a:lnTo>
                <a:lnTo>
                  <a:pt x="11591924" y="999782"/>
                </a:lnTo>
                <a:lnTo>
                  <a:pt x="11591924" y="2339975"/>
                </a:lnTo>
                <a:lnTo>
                  <a:pt x="0" y="2339975"/>
                </a:lnTo>
                <a:close/>
              </a:path>
            </a:pathLst>
          </a:custGeom>
          <a:solidFill>
            <a:schemeClr val="accent5"/>
          </a:solidFill>
        </p:spPr>
        <p:txBody>
          <a:bodyPr wrap="square" tIns="144000">
            <a:noAutofit/>
          </a:bodyPr>
          <a:lstStyle>
            <a:lvl1pPr algn="ctr">
              <a:defRPr sz="1600" b="0">
                <a:solidFill>
                  <a:schemeClr val="bg1"/>
                </a:solidFill>
              </a:defRPr>
            </a:lvl1pPr>
          </a:lstStyle>
          <a:p>
            <a:r>
              <a:rPr lang="en-GB" dirty="0"/>
              <a:t>HOW TO INSERT PICTURE </a:t>
            </a:r>
            <a:br>
              <a:rPr lang="en-GB" dirty="0"/>
            </a:br>
            <a:r>
              <a:rPr lang="en-GB" dirty="0"/>
              <a:t>FROM SHAREPOINT OR COMPUTER?</a:t>
            </a:r>
            <a:br>
              <a:rPr lang="en-GB" dirty="0"/>
            </a:br>
            <a:br>
              <a:rPr lang="en-GB" dirty="0"/>
            </a:br>
            <a:br>
              <a:rPr lang="en-GB" dirty="0"/>
            </a:br>
            <a:r>
              <a:rPr lang="en-GB" dirty="0"/>
              <a:t> Select picture placeholder and go to Ribbon &gt; Loyens &amp; Loeff Tab &gt; </a:t>
            </a:r>
            <a:br>
              <a:rPr lang="en-GB" dirty="0"/>
            </a:br>
            <a:r>
              <a:rPr lang="en-GB" dirty="0"/>
              <a:t>Click ‘Insert picture’ button and select picture from SharePoint</a:t>
            </a:r>
            <a:br>
              <a:rPr lang="en-GB" dirty="0"/>
            </a:br>
            <a:r>
              <a:rPr lang="en-GB" dirty="0"/>
              <a:t>or click icon to place a picture from your computer</a:t>
            </a:r>
          </a:p>
        </p:txBody>
      </p:sp>
      <p:grpSp>
        <p:nvGrpSpPr>
          <p:cNvPr id="4" name="Group 3"/>
          <p:cNvGrpSpPr/>
          <p:nvPr userDrawn="1"/>
        </p:nvGrpSpPr>
        <p:grpSpPr>
          <a:xfrm>
            <a:off x="8962934" y="3185478"/>
            <a:ext cx="3229066" cy="1999563"/>
            <a:chOff x="8962934" y="3185478"/>
            <a:chExt cx="3229066" cy="1999563"/>
          </a:xfrm>
        </p:grpSpPr>
        <p:sp>
          <p:nvSpPr>
            <p:cNvPr id="25" name="Freeform: Shape 6"/>
            <p:cNvSpPr>
              <a:spLocks/>
            </p:cNvSpPr>
            <p:nvPr userDrawn="1"/>
          </p:nvSpPr>
          <p:spPr bwMode="auto">
            <a:xfrm flipH="1">
              <a:off x="8962935" y="3185478"/>
              <a:ext cx="3229065" cy="999782"/>
            </a:xfrm>
            <a:custGeom>
              <a:avLst/>
              <a:gdLst>
                <a:gd name="connsiteX0" fmla="*/ 0 w 4037812"/>
                <a:gd name="connsiteY0" fmla="*/ 0 h 1250186"/>
                <a:gd name="connsiteX1" fmla="*/ 284391 w 4037812"/>
                <a:gd name="connsiteY1" fmla="*/ 0 h 1250186"/>
                <a:gd name="connsiteX2" fmla="*/ 2960538 w 4037812"/>
                <a:gd name="connsiteY2" fmla="*/ 0 h 1250186"/>
                <a:gd name="connsiteX3" fmla="*/ 3244929 w 4037812"/>
                <a:gd name="connsiteY3" fmla="*/ 0 h 1250186"/>
                <a:gd name="connsiteX4" fmla="*/ 3655382 w 4037812"/>
                <a:gd name="connsiteY4" fmla="*/ 625505 h 1250186"/>
                <a:gd name="connsiteX5" fmla="*/ 4037812 w 4037812"/>
                <a:gd name="connsiteY5" fmla="*/ 1250186 h 1250186"/>
                <a:gd name="connsiteX6" fmla="*/ 3753421 w 4037812"/>
                <a:gd name="connsiteY6" fmla="*/ 1250186 h 1250186"/>
                <a:gd name="connsiteX7" fmla="*/ 284391 w 4037812"/>
                <a:gd name="connsiteY7" fmla="*/ 1250186 h 1250186"/>
                <a:gd name="connsiteX8" fmla="*/ 0 w 4037812"/>
                <a:gd name="connsiteY8" fmla="*/ 1250186 h 1250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37812" h="1250186">
                  <a:moveTo>
                    <a:pt x="0" y="0"/>
                  </a:moveTo>
                  <a:lnTo>
                    <a:pt x="284391" y="0"/>
                  </a:lnTo>
                  <a:lnTo>
                    <a:pt x="2960538" y="0"/>
                  </a:lnTo>
                  <a:lnTo>
                    <a:pt x="3244929" y="0"/>
                  </a:lnTo>
                  <a:cubicBezTo>
                    <a:pt x="3655382" y="0"/>
                    <a:pt x="3655382" y="275255"/>
                    <a:pt x="3655382" y="625505"/>
                  </a:cubicBezTo>
                  <a:cubicBezTo>
                    <a:pt x="3655382" y="1030147"/>
                    <a:pt x="3849070" y="1203211"/>
                    <a:pt x="4037812" y="1250186"/>
                  </a:cubicBezTo>
                  <a:lnTo>
                    <a:pt x="3753421" y="1250186"/>
                  </a:lnTo>
                  <a:lnTo>
                    <a:pt x="284391" y="1250186"/>
                  </a:lnTo>
                  <a:lnTo>
                    <a:pt x="0" y="1250186"/>
                  </a:lnTo>
                  <a:close/>
                </a:path>
              </a:pathLst>
            </a:custGeom>
            <a:solidFill>
              <a:schemeClr val="bg2"/>
            </a:solidFill>
            <a:ln w="6350">
              <a:noFill/>
              <a:prstDash val="solid"/>
              <a:round/>
              <a:headEnd/>
              <a:tailEnd/>
            </a:ln>
          </p:spPr>
          <p:txBody>
            <a:bodyPr vert="horz" wrap="square" lIns="91440" tIns="45720" rIns="91440" bIns="45720" numCol="1" anchor="t" anchorCtr="0" compatLnSpc="1">
              <a:prstTxWarp prst="textNoShape">
                <a:avLst/>
              </a:prstTxWarp>
              <a:noAutofit/>
            </a:bodyPr>
            <a:lstStyle/>
            <a:p>
              <a:endParaRPr lang="nl-NL"/>
            </a:p>
          </p:txBody>
        </p:sp>
        <p:grpSp>
          <p:nvGrpSpPr>
            <p:cNvPr id="26" name="Groep 10"/>
            <p:cNvGrpSpPr/>
            <p:nvPr userDrawn="1"/>
          </p:nvGrpSpPr>
          <p:grpSpPr>
            <a:xfrm>
              <a:off x="9710831" y="3461481"/>
              <a:ext cx="2040634" cy="353598"/>
              <a:chOff x="990600" y="-7938"/>
              <a:chExt cx="10645776" cy="1844675"/>
            </a:xfrm>
            <a:solidFill>
              <a:schemeClr val="bg1"/>
            </a:solidFill>
          </p:grpSpPr>
          <p:sp>
            <p:nvSpPr>
              <p:cNvPr id="28" name="Freeform 5"/>
              <p:cNvSpPr>
                <a:spLocks noEditPoints="1"/>
              </p:cNvSpPr>
              <p:nvPr/>
            </p:nvSpPr>
            <p:spPr bwMode="auto">
              <a:xfrm>
                <a:off x="6269038" y="-7938"/>
                <a:ext cx="1106488" cy="1844675"/>
              </a:xfrm>
              <a:custGeom>
                <a:avLst/>
                <a:gdLst>
                  <a:gd name="T0" fmla="*/ 87 w 99"/>
                  <a:gd name="T1" fmla="*/ 143 h 151"/>
                  <a:gd name="T2" fmla="*/ 87 w 99"/>
                  <a:gd name="T3" fmla="*/ 143 h 151"/>
                  <a:gd name="T4" fmla="*/ 33 w 99"/>
                  <a:gd name="T5" fmla="*/ 143 h 151"/>
                  <a:gd name="T6" fmla="*/ 33 w 99"/>
                  <a:gd name="T7" fmla="*/ 142 h 151"/>
                  <a:gd name="T8" fmla="*/ 41 w 99"/>
                  <a:gd name="T9" fmla="*/ 94 h 151"/>
                  <a:gd name="T10" fmla="*/ 49 w 99"/>
                  <a:gd name="T11" fmla="*/ 84 h 151"/>
                  <a:gd name="T12" fmla="*/ 41 w 99"/>
                  <a:gd name="T13" fmla="*/ 136 h 151"/>
                  <a:gd name="T14" fmla="*/ 40 w 99"/>
                  <a:gd name="T15" fmla="*/ 137 h 151"/>
                  <a:gd name="T16" fmla="*/ 45 w 99"/>
                  <a:gd name="T17" fmla="*/ 137 h 151"/>
                  <a:gd name="T18" fmla="*/ 45 w 99"/>
                  <a:gd name="T19" fmla="*/ 137 h 151"/>
                  <a:gd name="T20" fmla="*/ 88 w 99"/>
                  <a:gd name="T21" fmla="*/ 137 h 151"/>
                  <a:gd name="T22" fmla="*/ 87 w 99"/>
                  <a:gd name="T23" fmla="*/ 143 h 151"/>
                  <a:gd name="T24" fmla="*/ 65 w 99"/>
                  <a:gd name="T25" fmla="*/ 32 h 151"/>
                  <a:gd name="T26" fmla="*/ 65 w 99"/>
                  <a:gd name="T27" fmla="*/ 32 h 151"/>
                  <a:gd name="T28" fmla="*/ 66 w 99"/>
                  <a:gd name="T29" fmla="*/ 30 h 151"/>
                  <a:gd name="T30" fmla="*/ 82 w 99"/>
                  <a:gd name="T31" fmla="*/ 4 h 151"/>
                  <a:gd name="T32" fmla="*/ 90 w 99"/>
                  <a:gd name="T33" fmla="*/ 8 h 151"/>
                  <a:gd name="T34" fmla="*/ 61 w 99"/>
                  <a:gd name="T35" fmla="*/ 65 h 151"/>
                  <a:gd name="T36" fmla="*/ 59 w 99"/>
                  <a:gd name="T37" fmla="*/ 67 h 151"/>
                  <a:gd name="T38" fmla="*/ 65 w 99"/>
                  <a:gd name="T39" fmla="*/ 32 h 151"/>
                  <a:gd name="T40" fmla="*/ 50 w 99"/>
                  <a:gd name="T41" fmla="*/ 129 h 151"/>
                  <a:gd name="T42" fmla="*/ 50 w 99"/>
                  <a:gd name="T43" fmla="*/ 129 h 151"/>
                  <a:gd name="T44" fmla="*/ 59 w 99"/>
                  <a:gd name="T45" fmla="*/ 73 h 151"/>
                  <a:gd name="T46" fmla="*/ 62 w 99"/>
                  <a:gd name="T47" fmla="*/ 70 h 151"/>
                  <a:gd name="T48" fmla="*/ 92 w 99"/>
                  <a:gd name="T49" fmla="*/ 7 h 151"/>
                  <a:gd name="T50" fmla="*/ 81 w 99"/>
                  <a:gd name="T51" fmla="*/ 3 h 151"/>
                  <a:gd name="T52" fmla="*/ 62 w 99"/>
                  <a:gd name="T53" fmla="*/ 25 h 151"/>
                  <a:gd name="T54" fmla="*/ 61 w 99"/>
                  <a:gd name="T55" fmla="*/ 29 h 151"/>
                  <a:gd name="T56" fmla="*/ 51 w 99"/>
                  <a:gd name="T57" fmla="*/ 72 h 151"/>
                  <a:gd name="T58" fmla="*/ 50 w 99"/>
                  <a:gd name="T59" fmla="*/ 75 h 151"/>
                  <a:gd name="T60" fmla="*/ 42 w 99"/>
                  <a:gd name="T61" fmla="*/ 84 h 151"/>
                  <a:gd name="T62" fmla="*/ 49 w 99"/>
                  <a:gd name="T63" fmla="*/ 42 h 151"/>
                  <a:gd name="T64" fmla="*/ 33 w 99"/>
                  <a:gd name="T65" fmla="*/ 42 h 151"/>
                  <a:gd name="T66" fmla="*/ 32 w 99"/>
                  <a:gd name="T67" fmla="*/ 44 h 151"/>
                  <a:gd name="T68" fmla="*/ 38 w 99"/>
                  <a:gd name="T69" fmla="*/ 44 h 151"/>
                  <a:gd name="T70" fmla="*/ 40 w 99"/>
                  <a:gd name="T71" fmla="*/ 46 h 151"/>
                  <a:gd name="T72" fmla="*/ 40 w 99"/>
                  <a:gd name="T73" fmla="*/ 47 h 151"/>
                  <a:gd name="T74" fmla="*/ 32 w 99"/>
                  <a:gd name="T75" fmla="*/ 95 h 151"/>
                  <a:gd name="T76" fmla="*/ 1 w 99"/>
                  <a:gd name="T77" fmla="*/ 130 h 151"/>
                  <a:gd name="T78" fmla="*/ 0 w 99"/>
                  <a:gd name="T79" fmla="*/ 140 h 151"/>
                  <a:gd name="T80" fmla="*/ 31 w 99"/>
                  <a:gd name="T81" fmla="*/ 105 h 151"/>
                  <a:gd name="T82" fmla="*/ 23 w 99"/>
                  <a:gd name="T83" fmla="*/ 151 h 151"/>
                  <a:gd name="T84" fmla="*/ 94 w 99"/>
                  <a:gd name="T85" fmla="*/ 151 h 151"/>
                  <a:gd name="T86" fmla="*/ 97 w 99"/>
                  <a:gd name="T87" fmla="*/ 129 h 151"/>
                  <a:gd name="T88" fmla="*/ 50 w 99"/>
                  <a:gd name="T89" fmla="*/ 129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9" h="151">
                    <a:moveTo>
                      <a:pt x="87" y="143"/>
                    </a:moveTo>
                    <a:lnTo>
                      <a:pt x="87" y="143"/>
                    </a:lnTo>
                    <a:lnTo>
                      <a:pt x="33" y="143"/>
                    </a:lnTo>
                    <a:cubicBezTo>
                      <a:pt x="33" y="143"/>
                      <a:pt x="33" y="142"/>
                      <a:pt x="33" y="142"/>
                    </a:cubicBezTo>
                    <a:lnTo>
                      <a:pt x="41" y="94"/>
                    </a:lnTo>
                    <a:lnTo>
                      <a:pt x="49" y="84"/>
                    </a:lnTo>
                    <a:lnTo>
                      <a:pt x="41" y="136"/>
                    </a:lnTo>
                    <a:cubicBezTo>
                      <a:pt x="41" y="136"/>
                      <a:pt x="41" y="137"/>
                      <a:pt x="40" y="137"/>
                    </a:cubicBezTo>
                    <a:lnTo>
                      <a:pt x="45" y="137"/>
                    </a:lnTo>
                    <a:lnTo>
                      <a:pt x="45" y="137"/>
                    </a:lnTo>
                    <a:lnTo>
                      <a:pt x="88" y="137"/>
                    </a:lnTo>
                    <a:lnTo>
                      <a:pt x="87" y="143"/>
                    </a:lnTo>
                    <a:close/>
                    <a:moveTo>
                      <a:pt x="65" y="32"/>
                    </a:moveTo>
                    <a:lnTo>
                      <a:pt x="65" y="32"/>
                    </a:lnTo>
                    <a:lnTo>
                      <a:pt x="66" y="30"/>
                    </a:lnTo>
                    <a:cubicBezTo>
                      <a:pt x="67" y="23"/>
                      <a:pt x="74" y="8"/>
                      <a:pt x="82" y="4"/>
                    </a:cubicBezTo>
                    <a:cubicBezTo>
                      <a:pt x="86" y="3"/>
                      <a:pt x="88" y="3"/>
                      <a:pt x="90" y="8"/>
                    </a:cubicBezTo>
                    <a:cubicBezTo>
                      <a:pt x="95" y="18"/>
                      <a:pt x="81" y="45"/>
                      <a:pt x="61" y="65"/>
                    </a:cubicBezTo>
                    <a:cubicBezTo>
                      <a:pt x="61" y="65"/>
                      <a:pt x="59" y="67"/>
                      <a:pt x="59" y="67"/>
                    </a:cubicBezTo>
                    <a:cubicBezTo>
                      <a:pt x="61" y="57"/>
                      <a:pt x="62" y="43"/>
                      <a:pt x="65" y="32"/>
                    </a:cubicBezTo>
                    <a:close/>
                    <a:moveTo>
                      <a:pt x="50" y="129"/>
                    </a:moveTo>
                    <a:lnTo>
                      <a:pt x="50" y="129"/>
                    </a:lnTo>
                    <a:lnTo>
                      <a:pt x="59" y="73"/>
                    </a:lnTo>
                    <a:cubicBezTo>
                      <a:pt x="59" y="73"/>
                      <a:pt x="61" y="70"/>
                      <a:pt x="62" y="70"/>
                    </a:cubicBezTo>
                    <a:cubicBezTo>
                      <a:pt x="80" y="50"/>
                      <a:pt x="99" y="21"/>
                      <a:pt x="92" y="7"/>
                    </a:cubicBezTo>
                    <a:cubicBezTo>
                      <a:pt x="90" y="2"/>
                      <a:pt x="86" y="0"/>
                      <a:pt x="81" y="3"/>
                    </a:cubicBezTo>
                    <a:cubicBezTo>
                      <a:pt x="73" y="6"/>
                      <a:pt x="65" y="17"/>
                      <a:pt x="62" y="25"/>
                    </a:cubicBezTo>
                    <a:cubicBezTo>
                      <a:pt x="62" y="25"/>
                      <a:pt x="61" y="27"/>
                      <a:pt x="61" y="29"/>
                    </a:cubicBezTo>
                    <a:cubicBezTo>
                      <a:pt x="55" y="43"/>
                      <a:pt x="53" y="58"/>
                      <a:pt x="51" y="72"/>
                    </a:cubicBezTo>
                    <a:cubicBezTo>
                      <a:pt x="50" y="73"/>
                      <a:pt x="50" y="74"/>
                      <a:pt x="50" y="75"/>
                    </a:cubicBezTo>
                    <a:lnTo>
                      <a:pt x="42" y="84"/>
                    </a:lnTo>
                    <a:lnTo>
                      <a:pt x="49" y="42"/>
                    </a:lnTo>
                    <a:lnTo>
                      <a:pt x="33" y="42"/>
                    </a:lnTo>
                    <a:lnTo>
                      <a:pt x="32" y="44"/>
                    </a:lnTo>
                    <a:cubicBezTo>
                      <a:pt x="32" y="44"/>
                      <a:pt x="35" y="44"/>
                      <a:pt x="38" y="44"/>
                    </a:cubicBezTo>
                    <a:cubicBezTo>
                      <a:pt x="39" y="44"/>
                      <a:pt x="40" y="46"/>
                      <a:pt x="40" y="46"/>
                    </a:cubicBezTo>
                    <a:cubicBezTo>
                      <a:pt x="40" y="47"/>
                      <a:pt x="40" y="47"/>
                      <a:pt x="40" y="47"/>
                    </a:cubicBezTo>
                    <a:lnTo>
                      <a:pt x="32" y="95"/>
                    </a:lnTo>
                    <a:lnTo>
                      <a:pt x="1" y="130"/>
                    </a:lnTo>
                    <a:lnTo>
                      <a:pt x="0" y="140"/>
                    </a:lnTo>
                    <a:lnTo>
                      <a:pt x="31" y="105"/>
                    </a:lnTo>
                    <a:lnTo>
                      <a:pt x="23" y="151"/>
                    </a:lnTo>
                    <a:lnTo>
                      <a:pt x="94" y="151"/>
                    </a:lnTo>
                    <a:lnTo>
                      <a:pt x="97" y="129"/>
                    </a:lnTo>
                    <a:lnTo>
                      <a:pt x="50" y="129"/>
                    </a:lnTo>
                    <a:close/>
                  </a:path>
                </a:pathLst>
              </a:custGeom>
              <a:solidFill>
                <a:schemeClr val="accent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a:p>
            </p:txBody>
          </p:sp>
          <p:sp>
            <p:nvSpPr>
              <p:cNvPr id="29" name="Freeform 6"/>
              <p:cNvSpPr>
                <a:spLocks/>
              </p:cNvSpPr>
              <p:nvPr/>
            </p:nvSpPr>
            <p:spPr bwMode="auto">
              <a:xfrm>
                <a:off x="7700963" y="712788"/>
                <a:ext cx="536575" cy="928688"/>
              </a:xfrm>
              <a:custGeom>
                <a:avLst/>
                <a:gdLst>
                  <a:gd name="T0" fmla="*/ 0 w 48"/>
                  <a:gd name="T1" fmla="*/ 76 h 76"/>
                  <a:gd name="T2" fmla="*/ 0 w 48"/>
                  <a:gd name="T3" fmla="*/ 76 h 76"/>
                  <a:gd name="T4" fmla="*/ 0 w 48"/>
                  <a:gd name="T5" fmla="*/ 0 h 76"/>
                  <a:gd name="T6" fmla="*/ 12 w 48"/>
                  <a:gd name="T7" fmla="*/ 0 h 76"/>
                  <a:gd name="T8" fmla="*/ 12 w 48"/>
                  <a:gd name="T9" fmla="*/ 66 h 76"/>
                  <a:gd name="T10" fmla="*/ 48 w 48"/>
                  <a:gd name="T11" fmla="*/ 66 h 76"/>
                  <a:gd name="T12" fmla="*/ 48 w 48"/>
                  <a:gd name="T13" fmla="*/ 76 h 76"/>
                  <a:gd name="T14" fmla="*/ 0 w 48"/>
                  <a:gd name="T15" fmla="*/ 76 h 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8" h="76">
                    <a:moveTo>
                      <a:pt x="0" y="76"/>
                    </a:moveTo>
                    <a:lnTo>
                      <a:pt x="0" y="76"/>
                    </a:lnTo>
                    <a:lnTo>
                      <a:pt x="0" y="0"/>
                    </a:lnTo>
                    <a:lnTo>
                      <a:pt x="12" y="0"/>
                    </a:lnTo>
                    <a:lnTo>
                      <a:pt x="12" y="66"/>
                    </a:lnTo>
                    <a:lnTo>
                      <a:pt x="48" y="66"/>
                    </a:lnTo>
                    <a:lnTo>
                      <a:pt x="48" y="76"/>
                    </a:lnTo>
                    <a:lnTo>
                      <a:pt x="0" y="7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nl-NL"/>
              </a:p>
            </p:txBody>
          </p:sp>
          <p:sp>
            <p:nvSpPr>
              <p:cNvPr id="30" name="Freeform 7"/>
              <p:cNvSpPr>
                <a:spLocks noEditPoints="1"/>
              </p:cNvSpPr>
              <p:nvPr/>
            </p:nvSpPr>
            <p:spPr bwMode="auto">
              <a:xfrm>
                <a:off x="8326438" y="688975"/>
                <a:ext cx="939800" cy="977900"/>
              </a:xfrm>
              <a:custGeom>
                <a:avLst/>
                <a:gdLst>
                  <a:gd name="T0" fmla="*/ 84 w 84"/>
                  <a:gd name="T1" fmla="*/ 40 h 80"/>
                  <a:gd name="T2" fmla="*/ 84 w 84"/>
                  <a:gd name="T3" fmla="*/ 40 h 80"/>
                  <a:gd name="T4" fmla="*/ 42 w 84"/>
                  <a:gd name="T5" fmla="*/ 0 h 80"/>
                  <a:gd name="T6" fmla="*/ 0 w 84"/>
                  <a:gd name="T7" fmla="*/ 40 h 80"/>
                  <a:gd name="T8" fmla="*/ 42 w 84"/>
                  <a:gd name="T9" fmla="*/ 80 h 80"/>
                  <a:gd name="T10" fmla="*/ 84 w 84"/>
                  <a:gd name="T11" fmla="*/ 40 h 80"/>
                  <a:gd name="T12" fmla="*/ 71 w 84"/>
                  <a:gd name="T13" fmla="*/ 40 h 80"/>
                  <a:gd name="T14" fmla="*/ 71 w 84"/>
                  <a:gd name="T15" fmla="*/ 40 h 80"/>
                  <a:gd name="T16" fmla="*/ 42 w 84"/>
                  <a:gd name="T17" fmla="*/ 70 h 80"/>
                  <a:gd name="T18" fmla="*/ 12 w 84"/>
                  <a:gd name="T19" fmla="*/ 40 h 80"/>
                  <a:gd name="T20" fmla="*/ 42 w 84"/>
                  <a:gd name="T21" fmla="*/ 11 h 80"/>
                  <a:gd name="T22" fmla="*/ 71 w 84"/>
                  <a:gd name="T23" fmla="*/ 4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4" h="80">
                    <a:moveTo>
                      <a:pt x="84" y="40"/>
                    </a:moveTo>
                    <a:lnTo>
                      <a:pt x="84" y="40"/>
                    </a:lnTo>
                    <a:cubicBezTo>
                      <a:pt x="84" y="17"/>
                      <a:pt x="66" y="0"/>
                      <a:pt x="42" y="0"/>
                    </a:cubicBezTo>
                    <a:cubicBezTo>
                      <a:pt x="17" y="0"/>
                      <a:pt x="0" y="17"/>
                      <a:pt x="0" y="40"/>
                    </a:cubicBezTo>
                    <a:cubicBezTo>
                      <a:pt x="0" y="63"/>
                      <a:pt x="17" y="80"/>
                      <a:pt x="42" y="80"/>
                    </a:cubicBezTo>
                    <a:cubicBezTo>
                      <a:pt x="66" y="80"/>
                      <a:pt x="84" y="63"/>
                      <a:pt x="84" y="40"/>
                    </a:cubicBezTo>
                    <a:close/>
                    <a:moveTo>
                      <a:pt x="71" y="40"/>
                    </a:moveTo>
                    <a:lnTo>
                      <a:pt x="71" y="40"/>
                    </a:lnTo>
                    <a:cubicBezTo>
                      <a:pt x="71" y="57"/>
                      <a:pt x="59" y="70"/>
                      <a:pt x="42" y="70"/>
                    </a:cubicBezTo>
                    <a:cubicBezTo>
                      <a:pt x="25" y="70"/>
                      <a:pt x="12" y="57"/>
                      <a:pt x="12" y="40"/>
                    </a:cubicBezTo>
                    <a:cubicBezTo>
                      <a:pt x="12" y="23"/>
                      <a:pt x="25" y="11"/>
                      <a:pt x="42" y="11"/>
                    </a:cubicBezTo>
                    <a:cubicBezTo>
                      <a:pt x="59" y="11"/>
                      <a:pt x="71" y="23"/>
                      <a:pt x="71" y="4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nl-NL"/>
              </a:p>
            </p:txBody>
          </p:sp>
          <p:sp>
            <p:nvSpPr>
              <p:cNvPr id="31" name="Freeform 8"/>
              <p:cNvSpPr>
                <a:spLocks/>
              </p:cNvSpPr>
              <p:nvPr/>
            </p:nvSpPr>
            <p:spPr bwMode="auto">
              <a:xfrm>
                <a:off x="9534525" y="712788"/>
                <a:ext cx="536575" cy="928688"/>
              </a:xfrm>
              <a:custGeom>
                <a:avLst/>
                <a:gdLst>
                  <a:gd name="T0" fmla="*/ 0 w 48"/>
                  <a:gd name="T1" fmla="*/ 76 h 76"/>
                  <a:gd name="T2" fmla="*/ 0 w 48"/>
                  <a:gd name="T3" fmla="*/ 76 h 76"/>
                  <a:gd name="T4" fmla="*/ 0 w 48"/>
                  <a:gd name="T5" fmla="*/ 0 h 76"/>
                  <a:gd name="T6" fmla="*/ 47 w 48"/>
                  <a:gd name="T7" fmla="*/ 0 h 76"/>
                  <a:gd name="T8" fmla="*/ 47 w 48"/>
                  <a:gd name="T9" fmla="*/ 10 h 76"/>
                  <a:gd name="T10" fmla="*/ 12 w 48"/>
                  <a:gd name="T11" fmla="*/ 10 h 76"/>
                  <a:gd name="T12" fmla="*/ 12 w 48"/>
                  <a:gd name="T13" fmla="*/ 32 h 76"/>
                  <a:gd name="T14" fmla="*/ 41 w 48"/>
                  <a:gd name="T15" fmla="*/ 32 h 76"/>
                  <a:gd name="T16" fmla="*/ 41 w 48"/>
                  <a:gd name="T17" fmla="*/ 42 h 76"/>
                  <a:gd name="T18" fmla="*/ 12 w 48"/>
                  <a:gd name="T19" fmla="*/ 42 h 76"/>
                  <a:gd name="T20" fmla="*/ 12 w 48"/>
                  <a:gd name="T21" fmla="*/ 66 h 76"/>
                  <a:gd name="T22" fmla="*/ 48 w 48"/>
                  <a:gd name="T23" fmla="*/ 66 h 76"/>
                  <a:gd name="T24" fmla="*/ 48 w 48"/>
                  <a:gd name="T25" fmla="*/ 76 h 76"/>
                  <a:gd name="T26" fmla="*/ 0 w 48"/>
                  <a:gd name="T27"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8" h="76">
                    <a:moveTo>
                      <a:pt x="0" y="76"/>
                    </a:moveTo>
                    <a:lnTo>
                      <a:pt x="0" y="76"/>
                    </a:lnTo>
                    <a:lnTo>
                      <a:pt x="0" y="0"/>
                    </a:lnTo>
                    <a:lnTo>
                      <a:pt x="47" y="0"/>
                    </a:lnTo>
                    <a:lnTo>
                      <a:pt x="47" y="10"/>
                    </a:lnTo>
                    <a:lnTo>
                      <a:pt x="12" y="10"/>
                    </a:lnTo>
                    <a:lnTo>
                      <a:pt x="12" y="32"/>
                    </a:lnTo>
                    <a:lnTo>
                      <a:pt x="41" y="32"/>
                    </a:lnTo>
                    <a:lnTo>
                      <a:pt x="41" y="42"/>
                    </a:lnTo>
                    <a:lnTo>
                      <a:pt x="12" y="42"/>
                    </a:lnTo>
                    <a:lnTo>
                      <a:pt x="12" y="66"/>
                    </a:lnTo>
                    <a:lnTo>
                      <a:pt x="48" y="66"/>
                    </a:lnTo>
                    <a:lnTo>
                      <a:pt x="48" y="76"/>
                    </a:lnTo>
                    <a:lnTo>
                      <a:pt x="0" y="7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nl-NL"/>
              </a:p>
            </p:txBody>
          </p:sp>
          <p:sp>
            <p:nvSpPr>
              <p:cNvPr id="32" name="Freeform 9"/>
              <p:cNvSpPr>
                <a:spLocks/>
              </p:cNvSpPr>
              <p:nvPr/>
            </p:nvSpPr>
            <p:spPr bwMode="auto">
              <a:xfrm>
                <a:off x="10328275" y="712788"/>
                <a:ext cx="536575" cy="928688"/>
              </a:xfrm>
              <a:custGeom>
                <a:avLst/>
                <a:gdLst>
                  <a:gd name="T0" fmla="*/ 13 w 48"/>
                  <a:gd name="T1" fmla="*/ 10 h 76"/>
                  <a:gd name="T2" fmla="*/ 13 w 48"/>
                  <a:gd name="T3" fmla="*/ 10 h 76"/>
                  <a:gd name="T4" fmla="*/ 13 w 48"/>
                  <a:gd name="T5" fmla="*/ 33 h 76"/>
                  <a:gd name="T6" fmla="*/ 42 w 48"/>
                  <a:gd name="T7" fmla="*/ 33 h 76"/>
                  <a:gd name="T8" fmla="*/ 42 w 48"/>
                  <a:gd name="T9" fmla="*/ 43 h 76"/>
                  <a:gd name="T10" fmla="*/ 13 w 48"/>
                  <a:gd name="T11" fmla="*/ 43 h 76"/>
                  <a:gd name="T12" fmla="*/ 13 w 48"/>
                  <a:gd name="T13" fmla="*/ 76 h 76"/>
                  <a:gd name="T14" fmla="*/ 0 w 48"/>
                  <a:gd name="T15" fmla="*/ 76 h 76"/>
                  <a:gd name="T16" fmla="*/ 0 w 48"/>
                  <a:gd name="T17" fmla="*/ 0 h 76"/>
                  <a:gd name="T18" fmla="*/ 48 w 48"/>
                  <a:gd name="T19" fmla="*/ 0 h 76"/>
                  <a:gd name="T20" fmla="*/ 48 w 48"/>
                  <a:gd name="T21" fmla="*/ 10 h 76"/>
                  <a:gd name="T22" fmla="*/ 13 w 48"/>
                  <a:gd name="T23" fmla="*/ 1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8" h="76">
                    <a:moveTo>
                      <a:pt x="13" y="10"/>
                    </a:moveTo>
                    <a:lnTo>
                      <a:pt x="13" y="10"/>
                    </a:lnTo>
                    <a:lnTo>
                      <a:pt x="13" y="33"/>
                    </a:lnTo>
                    <a:lnTo>
                      <a:pt x="42" y="33"/>
                    </a:lnTo>
                    <a:lnTo>
                      <a:pt x="42" y="43"/>
                    </a:lnTo>
                    <a:lnTo>
                      <a:pt x="13" y="43"/>
                    </a:lnTo>
                    <a:lnTo>
                      <a:pt x="13" y="76"/>
                    </a:lnTo>
                    <a:lnTo>
                      <a:pt x="0" y="76"/>
                    </a:lnTo>
                    <a:lnTo>
                      <a:pt x="0" y="0"/>
                    </a:lnTo>
                    <a:lnTo>
                      <a:pt x="48" y="0"/>
                    </a:lnTo>
                    <a:lnTo>
                      <a:pt x="48" y="10"/>
                    </a:lnTo>
                    <a:lnTo>
                      <a:pt x="13"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nl-NL"/>
              </a:p>
            </p:txBody>
          </p:sp>
          <p:sp>
            <p:nvSpPr>
              <p:cNvPr id="36" name="Freeform 10"/>
              <p:cNvSpPr>
                <a:spLocks/>
              </p:cNvSpPr>
              <p:nvPr/>
            </p:nvSpPr>
            <p:spPr bwMode="auto">
              <a:xfrm>
                <a:off x="11110913" y="712788"/>
                <a:ext cx="525463" cy="928688"/>
              </a:xfrm>
              <a:custGeom>
                <a:avLst/>
                <a:gdLst>
                  <a:gd name="T0" fmla="*/ 12 w 47"/>
                  <a:gd name="T1" fmla="*/ 10 h 76"/>
                  <a:gd name="T2" fmla="*/ 12 w 47"/>
                  <a:gd name="T3" fmla="*/ 10 h 76"/>
                  <a:gd name="T4" fmla="*/ 12 w 47"/>
                  <a:gd name="T5" fmla="*/ 33 h 76"/>
                  <a:gd name="T6" fmla="*/ 41 w 47"/>
                  <a:gd name="T7" fmla="*/ 33 h 76"/>
                  <a:gd name="T8" fmla="*/ 41 w 47"/>
                  <a:gd name="T9" fmla="*/ 43 h 76"/>
                  <a:gd name="T10" fmla="*/ 12 w 47"/>
                  <a:gd name="T11" fmla="*/ 43 h 76"/>
                  <a:gd name="T12" fmla="*/ 12 w 47"/>
                  <a:gd name="T13" fmla="*/ 76 h 76"/>
                  <a:gd name="T14" fmla="*/ 0 w 47"/>
                  <a:gd name="T15" fmla="*/ 76 h 76"/>
                  <a:gd name="T16" fmla="*/ 0 w 47"/>
                  <a:gd name="T17" fmla="*/ 0 h 76"/>
                  <a:gd name="T18" fmla="*/ 47 w 47"/>
                  <a:gd name="T19" fmla="*/ 0 h 76"/>
                  <a:gd name="T20" fmla="*/ 47 w 47"/>
                  <a:gd name="T21" fmla="*/ 10 h 76"/>
                  <a:gd name="T22" fmla="*/ 12 w 47"/>
                  <a:gd name="T23" fmla="*/ 1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7" h="76">
                    <a:moveTo>
                      <a:pt x="12" y="10"/>
                    </a:moveTo>
                    <a:lnTo>
                      <a:pt x="12" y="10"/>
                    </a:lnTo>
                    <a:lnTo>
                      <a:pt x="12" y="33"/>
                    </a:lnTo>
                    <a:lnTo>
                      <a:pt x="41" y="33"/>
                    </a:lnTo>
                    <a:lnTo>
                      <a:pt x="41" y="43"/>
                    </a:lnTo>
                    <a:lnTo>
                      <a:pt x="12" y="43"/>
                    </a:lnTo>
                    <a:lnTo>
                      <a:pt x="12" y="76"/>
                    </a:lnTo>
                    <a:lnTo>
                      <a:pt x="0" y="76"/>
                    </a:lnTo>
                    <a:lnTo>
                      <a:pt x="0" y="0"/>
                    </a:lnTo>
                    <a:lnTo>
                      <a:pt x="47" y="0"/>
                    </a:lnTo>
                    <a:lnTo>
                      <a:pt x="47" y="10"/>
                    </a:lnTo>
                    <a:lnTo>
                      <a:pt x="12"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nl-NL"/>
              </a:p>
            </p:txBody>
          </p:sp>
          <p:sp>
            <p:nvSpPr>
              <p:cNvPr id="37" name="Freeform 11"/>
              <p:cNvSpPr>
                <a:spLocks/>
              </p:cNvSpPr>
              <p:nvPr/>
            </p:nvSpPr>
            <p:spPr bwMode="auto">
              <a:xfrm>
                <a:off x="990600" y="712788"/>
                <a:ext cx="536575" cy="928688"/>
              </a:xfrm>
              <a:custGeom>
                <a:avLst/>
                <a:gdLst>
                  <a:gd name="T0" fmla="*/ 0 w 48"/>
                  <a:gd name="T1" fmla="*/ 76 h 76"/>
                  <a:gd name="T2" fmla="*/ 0 w 48"/>
                  <a:gd name="T3" fmla="*/ 76 h 76"/>
                  <a:gd name="T4" fmla="*/ 0 w 48"/>
                  <a:gd name="T5" fmla="*/ 0 h 76"/>
                  <a:gd name="T6" fmla="*/ 12 w 48"/>
                  <a:gd name="T7" fmla="*/ 0 h 76"/>
                  <a:gd name="T8" fmla="*/ 12 w 48"/>
                  <a:gd name="T9" fmla="*/ 66 h 76"/>
                  <a:gd name="T10" fmla="*/ 48 w 48"/>
                  <a:gd name="T11" fmla="*/ 66 h 76"/>
                  <a:gd name="T12" fmla="*/ 48 w 48"/>
                  <a:gd name="T13" fmla="*/ 76 h 76"/>
                  <a:gd name="T14" fmla="*/ 0 w 48"/>
                  <a:gd name="T15" fmla="*/ 76 h 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8" h="76">
                    <a:moveTo>
                      <a:pt x="0" y="76"/>
                    </a:moveTo>
                    <a:lnTo>
                      <a:pt x="0" y="76"/>
                    </a:lnTo>
                    <a:lnTo>
                      <a:pt x="0" y="0"/>
                    </a:lnTo>
                    <a:lnTo>
                      <a:pt x="12" y="0"/>
                    </a:lnTo>
                    <a:lnTo>
                      <a:pt x="12" y="66"/>
                    </a:lnTo>
                    <a:lnTo>
                      <a:pt x="48" y="66"/>
                    </a:lnTo>
                    <a:lnTo>
                      <a:pt x="48" y="76"/>
                    </a:lnTo>
                    <a:lnTo>
                      <a:pt x="0" y="7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nl-NL"/>
              </a:p>
            </p:txBody>
          </p:sp>
          <p:sp>
            <p:nvSpPr>
              <p:cNvPr id="38" name="Freeform 12"/>
              <p:cNvSpPr>
                <a:spLocks noEditPoints="1"/>
              </p:cNvSpPr>
              <p:nvPr/>
            </p:nvSpPr>
            <p:spPr bwMode="auto">
              <a:xfrm>
                <a:off x="1604963" y="688975"/>
                <a:ext cx="950913" cy="977900"/>
              </a:xfrm>
              <a:custGeom>
                <a:avLst/>
                <a:gdLst>
                  <a:gd name="T0" fmla="*/ 85 w 85"/>
                  <a:gd name="T1" fmla="*/ 40 h 80"/>
                  <a:gd name="T2" fmla="*/ 85 w 85"/>
                  <a:gd name="T3" fmla="*/ 40 h 80"/>
                  <a:gd name="T4" fmla="*/ 43 w 85"/>
                  <a:gd name="T5" fmla="*/ 0 h 80"/>
                  <a:gd name="T6" fmla="*/ 0 w 85"/>
                  <a:gd name="T7" fmla="*/ 40 h 80"/>
                  <a:gd name="T8" fmla="*/ 43 w 85"/>
                  <a:gd name="T9" fmla="*/ 80 h 80"/>
                  <a:gd name="T10" fmla="*/ 85 w 85"/>
                  <a:gd name="T11" fmla="*/ 40 h 80"/>
                  <a:gd name="T12" fmla="*/ 72 w 85"/>
                  <a:gd name="T13" fmla="*/ 40 h 80"/>
                  <a:gd name="T14" fmla="*/ 72 w 85"/>
                  <a:gd name="T15" fmla="*/ 40 h 80"/>
                  <a:gd name="T16" fmla="*/ 43 w 85"/>
                  <a:gd name="T17" fmla="*/ 70 h 80"/>
                  <a:gd name="T18" fmla="*/ 13 w 85"/>
                  <a:gd name="T19" fmla="*/ 40 h 80"/>
                  <a:gd name="T20" fmla="*/ 43 w 85"/>
                  <a:gd name="T21" fmla="*/ 11 h 80"/>
                  <a:gd name="T22" fmla="*/ 72 w 85"/>
                  <a:gd name="T23" fmla="*/ 4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5" h="80">
                    <a:moveTo>
                      <a:pt x="85" y="40"/>
                    </a:moveTo>
                    <a:lnTo>
                      <a:pt x="85" y="40"/>
                    </a:lnTo>
                    <a:cubicBezTo>
                      <a:pt x="85" y="17"/>
                      <a:pt x="67" y="0"/>
                      <a:pt x="43" y="0"/>
                    </a:cubicBezTo>
                    <a:cubicBezTo>
                      <a:pt x="18" y="0"/>
                      <a:pt x="0" y="17"/>
                      <a:pt x="0" y="40"/>
                    </a:cubicBezTo>
                    <a:cubicBezTo>
                      <a:pt x="0" y="63"/>
                      <a:pt x="18" y="80"/>
                      <a:pt x="43" y="80"/>
                    </a:cubicBezTo>
                    <a:cubicBezTo>
                      <a:pt x="67" y="80"/>
                      <a:pt x="85" y="63"/>
                      <a:pt x="85" y="40"/>
                    </a:cubicBezTo>
                    <a:close/>
                    <a:moveTo>
                      <a:pt x="72" y="40"/>
                    </a:moveTo>
                    <a:lnTo>
                      <a:pt x="72" y="40"/>
                    </a:lnTo>
                    <a:cubicBezTo>
                      <a:pt x="72" y="57"/>
                      <a:pt x="59" y="70"/>
                      <a:pt x="43" y="70"/>
                    </a:cubicBezTo>
                    <a:cubicBezTo>
                      <a:pt x="26" y="70"/>
                      <a:pt x="13" y="57"/>
                      <a:pt x="13" y="40"/>
                    </a:cubicBezTo>
                    <a:cubicBezTo>
                      <a:pt x="13" y="23"/>
                      <a:pt x="26" y="11"/>
                      <a:pt x="43" y="11"/>
                    </a:cubicBezTo>
                    <a:cubicBezTo>
                      <a:pt x="59" y="11"/>
                      <a:pt x="72" y="23"/>
                      <a:pt x="72" y="4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nl-NL"/>
              </a:p>
            </p:txBody>
          </p:sp>
          <p:sp>
            <p:nvSpPr>
              <p:cNvPr id="39" name="Freeform 13"/>
              <p:cNvSpPr>
                <a:spLocks/>
              </p:cNvSpPr>
              <p:nvPr/>
            </p:nvSpPr>
            <p:spPr bwMode="auto">
              <a:xfrm>
                <a:off x="2657475" y="712788"/>
                <a:ext cx="760413" cy="928688"/>
              </a:xfrm>
              <a:custGeom>
                <a:avLst/>
                <a:gdLst>
                  <a:gd name="T0" fmla="*/ 39 w 68"/>
                  <a:gd name="T1" fmla="*/ 42 h 76"/>
                  <a:gd name="T2" fmla="*/ 39 w 68"/>
                  <a:gd name="T3" fmla="*/ 42 h 76"/>
                  <a:gd name="T4" fmla="*/ 39 w 68"/>
                  <a:gd name="T5" fmla="*/ 76 h 76"/>
                  <a:gd name="T6" fmla="*/ 27 w 68"/>
                  <a:gd name="T7" fmla="*/ 76 h 76"/>
                  <a:gd name="T8" fmla="*/ 27 w 68"/>
                  <a:gd name="T9" fmla="*/ 42 h 76"/>
                  <a:gd name="T10" fmla="*/ 0 w 68"/>
                  <a:gd name="T11" fmla="*/ 0 h 76"/>
                  <a:gd name="T12" fmla="*/ 14 w 68"/>
                  <a:gd name="T13" fmla="*/ 0 h 76"/>
                  <a:gd name="T14" fmla="*/ 34 w 68"/>
                  <a:gd name="T15" fmla="*/ 31 h 76"/>
                  <a:gd name="T16" fmla="*/ 54 w 68"/>
                  <a:gd name="T17" fmla="*/ 0 h 76"/>
                  <a:gd name="T18" fmla="*/ 68 w 68"/>
                  <a:gd name="T19" fmla="*/ 0 h 76"/>
                  <a:gd name="T20" fmla="*/ 39 w 68"/>
                  <a:gd name="T21" fmla="*/ 42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8" h="76">
                    <a:moveTo>
                      <a:pt x="39" y="42"/>
                    </a:moveTo>
                    <a:lnTo>
                      <a:pt x="39" y="42"/>
                    </a:lnTo>
                    <a:lnTo>
                      <a:pt x="39" y="76"/>
                    </a:lnTo>
                    <a:lnTo>
                      <a:pt x="27" y="76"/>
                    </a:lnTo>
                    <a:lnTo>
                      <a:pt x="27" y="42"/>
                    </a:lnTo>
                    <a:lnTo>
                      <a:pt x="0" y="0"/>
                    </a:lnTo>
                    <a:lnTo>
                      <a:pt x="14" y="0"/>
                    </a:lnTo>
                    <a:lnTo>
                      <a:pt x="34" y="31"/>
                    </a:lnTo>
                    <a:lnTo>
                      <a:pt x="54" y="0"/>
                    </a:lnTo>
                    <a:lnTo>
                      <a:pt x="68" y="0"/>
                    </a:lnTo>
                    <a:lnTo>
                      <a:pt x="39" y="4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nl-NL"/>
              </a:p>
            </p:txBody>
          </p:sp>
          <p:sp>
            <p:nvSpPr>
              <p:cNvPr id="40" name="Freeform 14"/>
              <p:cNvSpPr>
                <a:spLocks/>
              </p:cNvSpPr>
              <p:nvPr/>
            </p:nvSpPr>
            <p:spPr bwMode="auto">
              <a:xfrm>
                <a:off x="3617913" y="712788"/>
                <a:ext cx="538163" cy="928688"/>
              </a:xfrm>
              <a:custGeom>
                <a:avLst/>
                <a:gdLst>
                  <a:gd name="T0" fmla="*/ 0 w 48"/>
                  <a:gd name="T1" fmla="*/ 76 h 76"/>
                  <a:gd name="T2" fmla="*/ 0 w 48"/>
                  <a:gd name="T3" fmla="*/ 76 h 76"/>
                  <a:gd name="T4" fmla="*/ 0 w 48"/>
                  <a:gd name="T5" fmla="*/ 0 h 76"/>
                  <a:gd name="T6" fmla="*/ 47 w 48"/>
                  <a:gd name="T7" fmla="*/ 0 h 76"/>
                  <a:gd name="T8" fmla="*/ 47 w 48"/>
                  <a:gd name="T9" fmla="*/ 10 h 76"/>
                  <a:gd name="T10" fmla="*/ 12 w 48"/>
                  <a:gd name="T11" fmla="*/ 10 h 76"/>
                  <a:gd name="T12" fmla="*/ 12 w 48"/>
                  <a:gd name="T13" fmla="*/ 32 h 76"/>
                  <a:gd name="T14" fmla="*/ 41 w 48"/>
                  <a:gd name="T15" fmla="*/ 32 h 76"/>
                  <a:gd name="T16" fmla="*/ 41 w 48"/>
                  <a:gd name="T17" fmla="*/ 42 h 76"/>
                  <a:gd name="T18" fmla="*/ 12 w 48"/>
                  <a:gd name="T19" fmla="*/ 42 h 76"/>
                  <a:gd name="T20" fmla="*/ 12 w 48"/>
                  <a:gd name="T21" fmla="*/ 66 h 76"/>
                  <a:gd name="T22" fmla="*/ 48 w 48"/>
                  <a:gd name="T23" fmla="*/ 66 h 76"/>
                  <a:gd name="T24" fmla="*/ 48 w 48"/>
                  <a:gd name="T25" fmla="*/ 76 h 76"/>
                  <a:gd name="T26" fmla="*/ 0 w 48"/>
                  <a:gd name="T27"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8" h="76">
                    <a:moveTo>
                      <a:pt x="0" y="76"/>
                    </a:moveTo>
                    <a:lnTo>
                      <a:pt x="0" y="76"/>
                    </a:lnTo>
                    <a:lnTo>
                      <a:pt x="0" y="0"/>
                    </a:lnTo>
                    <a:lnTo>
                      <a:pt x="47" y="0"/>
                    </a:lnTo>
                    <a:lnTo>
                      <a:pt x="47" y="10"/>
                    </a:lnTo>
                    <a:lnTo>
                      <a:pt x="12" y="10"/>
                    </a:lnTo>
                    <a:lnTo>
                      <a:pt x="12" y="32"/>
                    </a:lnTo>
                    <a:lnTo>
                      <a:pt x="41" y="32"/>
                    </a:lnTo>
                    <a:lnTo>
                      <a:pt x="41" y="42"/>
                    </a:lnTo>
                    <a:lnTo>
                      <a:pt x="12" y="42"/>
                    </a:lnTo>
                    <a:lnTo>
                      <a:pt x="12" y="66"/>
                    </a:lnTo>
                    <a:lnTo>
                      <a:pt x="48" y="66"/>
                    </a:lnTo>
                    <a:lnTo>
                      <a:pt x="48" y="76"/>
                    </a:lnTo>
                    <a:lnTo>
                      <a:pt x="0" y="7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nl-NL"/>
              </a:p>
            </p:txBody>
          </p:sp>
          <p:sp>
            <p:nvSpPr>
              <p:cNvPr id="41" name="Freeform 15"/>
              <p:cNvSpPr>
                <a:spLocks/>
              </p:cNvSpPr>
              <p:nvPr/>
            </p:nvSpPr>
            <p:spPr bwMode="auto">
              <a:xfrm>
                <a:off x="4424363" y="712788"/>
                <a:ext cx="771525" cy="941388"/>
              </a:xfrm>
              <a:custGeom>
                <a:avLst/>
                <a:gdLst>
                  <a:gd name="T0" fmla="*/ 58 w 69"/>
                  <a:gd name="T1" fmla="*/ 77 h 77"/>
                  <a:gd name="T2" fmla="*/ 58 w 69"/>
                  <a:gd name="T3" fmla="*/ 77 h 77"/>
                  <a:gd name="T4" fmla="*/ 15 w 69"/>
                  <a:gd name="T5" fmla="*/ 22 h 77"/>
                  <a:gd name="T6" fmla="*/ 11 w 69"/>
                  <a:gd name="T7" fmla="*/ 15 h 77"/>
                  <a:gd name="T8" fmla="*/ 11 w 69"/>
                  <a:gd name="T9" fmla="*/ 76 h 77"/>
                  <a:gd name="T10" fmla="*/ 0 w 69"/>
                  <a:gd name="T11" fmla="*/ 76 h 77"/>
                  <a:gd name="T12" fmla="*/ 0 w 69"/>
                  <a:gd name="T13" fmla="*/ 0 h 77"/>
                  <a:gd name="T14" fmla="*/ 12 w 69"/>
                  <a:gd name="T15" fmla="*/ 0 h 77"/>
                  <a:gd name="T16" fmla="*/ 55 w 69"/>
                  <a:gd name="T17" fmla="*/ 54 h 77"/>
                  <a:gd name="T18" fmla="*/ 58 w 69"/>
                  <a:gd name="T19" fmla="*/ 61 h 77"/>
                  <a:gd name="T20" fmla="*/ 58 w 69"/>
                  <a:gd name="T21" fmla="*/ 0 h 77"/>
                  <a:gd name="T22" fmla="*/ 69 w 69"/>
                  <a:gd name="T23" fmla="*/ 0 h 77"/>
                  <a:gd name="T24" fmla="*/ 69 w 69"/>
                  <a:gd name="T25" fmla="*/ 77 h 77"/>
                  <a:gd name="T26" fmla="*/ 58 w 69"/>
                  <a:gd name="T27" fmla="*/ 7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9" h="77">
                    <a:moveTo>
                      <a:pt x="58" y="77"/>
                    </a:moveTo>
                    <a:lnTo>
                      <a:pt x="58" y="77"/>
                    </a:lnTo>
                    <a:lnTo>
                      <a:pt x="15" y="22"/>
                    </a:lnTo>
                    <a:cubicBezTo>
                      <a:pt x="12" y="19"/>
                      <a:pt x="12" y="17"/>
                      <a:pt x="11" y="15"/>
                    </a:cubicBezTo>
                    <a:lnTo>
                      <a:pt x="11" y="76"/>
                    </a:lnTo>
                    <a:lnTo>
                      <a:pt x="0" y="76"/>
                    </a:lnTo>
                    <a:lnTo>
                      <a:pt x="0" y="0"/>
                    </a:lnTo>
                    <a:lnTo>
                      <a:pt x="12" y="0"/>
                    </a:lnTo>
                    <a:lnTo>
                      <a:pt x="55" y="54"/>
                    </a:lnTo>
                    <a:cubicBezTo>
                      <a:pt x="56" y="56"/>
                      <a:pt x="58" y="59"/>
                      <a:pt x="58" y="61"/>
                    </a:cubicBezTo>
                    <a:lnTo>
                      <a:pt x="58" y="0"/>
                    </a:lnTo>
                    <a:lnTo>
                      <a:pt x="69" y="0"/>
                    </a:lnTo>
                    <a:lnTo>
                      <a:pt x="69" y="77"/>
                    </a:lnTo>
                    <a:lnTo>
                      <a:pt x="58" y="7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nl-NL"/>
              </a:p>
            </p:txBody>
          </p:sp>
          <p:sp>
            <p:nvSpPr>
              <p:cNvPr id="42" name="Freeform 16"/>
              <p:cNvSpPr>
                <a:spLocks/>
              </p:cNvSpPr>
              <p:nvPr/>
            </p:nvSpPr>
            <p:spPr bwMode="auto">
              <a:xfrm>
                <a:off x="5464175" y="688975"/>
                <a:ext cx="614363" cy="977900"/>
              </a:xfrm>
              <a:custGeom>
                <a:avLst/>
                <a:gdLst>
                  <a:gd name="T0" fmla="*/ 50 w 55"/>
                  <a:gd name="T1" fmla="*/ 17 h 80"/>
                  <a:gd name="T2" fmla="*/ 50 w 55"/>
                  <a:gd name="T3" fmla="*/ 17 h 80"/>
                  <a:gd name="T4" fmla="*/ 41 w 55"/>
                  <a:gd name="T5" fmla="*/ 12 h 80"/>
                  <a:gd name="T6" fmla="*/ 30 w 55"/>
                  <a:gd name="T7" fmla="*/ 11 h 80"/>
                  <a:gd name="T8" fmla="*/ 14 w 55"/>
                  <a:gd name="T9" fmla="*/ 20 h 80"/>
                  <a:gd name="T10" fmla="*/ 15 w 55"/>
                  <a:gd name="T11" fmla="*/ 24 h 80"/>
                  <a:gd name="T12" fmla="*/ 35 w 55"/>
                  <a:gd name="T13" fmla="*/ 36 h 80"/>
                  <a:gd name="T14" fmla="*/ 54 w 55"/>
                  <a:gd name="T15" fmla="*/ 58 h 80"/>
                  <a:gd name="T16" fmla="*/ 26 w 55"/>
                  <a:gd name="T17" fmla="*/ 80 h 80"/>
                  <a:gd name="T18" fmla="*/ 10 w 55"/>
                  <a:gd name="T19" fmla="*/ 77 h 80"/>
                  <a:gd name="T20" fmla="*/ 0 w 55"/>
                  <a:gd name="T21" fmla="*/ 71 h 80"/>
                  <a:gd name="T22" fmla="*/ 5 w 55"/>
                  <a:gd name="T23" fmla="*/ 61 h 80"/>
                  <a:gd name="T24" fmla="*/ 15 w 55"/>
                  <a:gd name="T25" fmla="*/ 67 h 80"/>
                  <a:gd name="T26" fmla="*/ 28 w 55"/>
                  <a:gd name="T27" fmla="*/ 70 h 80"/>
                  <a:gd name="T28" fmla="*/ 42 w 55"/>
                  <a:gd name="T29" fmla="*/ 59 h 80"/>
                  <a:gd name="T30" fmla="*/ 33 w 55"/>
                  <a:gd name="T31" fmla="*/ 48 h 80"/>
                  <a:gd name="T32" fmla="*/ 19 w 55"/>
                  <a:gd name="T33" fmla="*/ 41 h 80"/>
                  <a:gd name="T34" fmla="*/ 2 w 55"/>
                  <a:gd name="T35" fmla="*/ 21 h 80"/>
                  <a:gd name="T36" fmla="*/ 30 w 55"/>
                  <a:gd name="T37" fmla="*/ 0 h 80"/>
                  <a:gd name="T38" fmla="*/ 44 w 55"/>
                  <a:gd name="T39" fmla="*/ 2 h 80"/>
                  <a:gd name="T40" fmla="*/ 55 w 55"/>
                  <a:gd name="T41" fmla="*/ 7 h 80"/>
                  <a:gd name="T42" fmla="*/ 50 w 55"/>
                  <a:gd name="T43" fmla="*/ 17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5" h="80">
                    <a:moveTo>
                      <a:pt x="50" y="17"/>
                    </a:moveTo>
                    <a:lnTo>
                      <a:pt x="50" y="17"/>
                    </a:lnTo>
                    <a:cubicBezTo>
                      <a:pt x="46" y="14"/>
                      <a:pt x="45" y="13"/>
                      <a:pt x="41" y="12"/>
                    </a:cubicBezTo>
                    <a:cubicBezTo>
                      <a:pt x="37" y="11"/>
                      <a:pt x="33" y="11"/>
                      <a:pt x="30" y="11"/>
                    </a:cubicBezTo>
                    <a:cubicBezTo>
                      <a:pt x="20" y="11"/>
                      <a:pt x="14" y="14"/>
                      <a:pt x="14" y="20"/>
                    </a:cubicBezTo>
                    <a:cubicBezTo>
                      <a:pt x="14" y="22"/>
                      <a:pt x="15" y="23"/>
                      <a:pt x="15" y="24"/>
                    </a:cubicBezTo>
                    <a:cubicBezTo>
                      <a:pt x="17" y="28"/>
                      <a:pt x="20" y="29"/>
                      <a:pt x="35" y="36"/>
                    </a:cubicBezTo>
                    <a:cubicBezTo>
                      <a:pt x="49" y="43"/>
                      <a:pt x="54" y="48"/>
                      <a:pt x="54" y="58"/>
                    </a:cubicBezTo>
                    <a:cubicBezTo>
                      <a:pt x="54" y="71"/>
                      <a:pt x="43" y="80"/>
                      <a:pt x="26" y="80"/>
                    </a:cubicBezTo>
                    <a:cubicBezTo>
                      <a:pt x="20" y="80"/>
                      <a:pt x="15" y="79"/>
                      <a:pt x="10" y="77"/>
                    </a:cubicBezTo>
                    <a:cubicBezTo>
                      <a:pt x="7" y="76"/>
                      <a:pt x="5" y="75"/>
                      <a:pt x="0" y="71"/>
                    </a:cubicBezTo>
                    <a:lnTo>
                      <a:pt x="5" y="61"/>
                    </a:lnTo>
                    <a:cubicBezTo>
                      <a:pt x="10" y="65"/>
                      <a:pt x="12" y="66"/>
                      <a:pt x="15" y="67"/>
                    </a:cubicBezTo>
                    <a:cubicBezTo>
                      <a:pt x="19" y="69"/>
                      <a:pt x="23" y="70"/>
                      <a:pt x="28" y="70"/>
                    </a:cubicBezTo>
                    <a:cubicBezTo>
                      <a:pt x="37" y="70"/>
                      <a:pt x="42" y="66"/>
                      <a:pt x="42" y="59"/>
                    </a:cubicBezTo>
                    <a:cubicBezTo>
                      <a:pt x="42" y="54"/>
                      <a:pt x="39" y="51"/>
                      <a:pt x="33" y="48"/>
                    </a:cubicBezTo>
                    <a:lnTo>
                      <a:pt x="19" y="41"/>
                    </a:lnTo>
                    <a:cubicBezTo>
                      <a:pt x="8" y="36"/>
                      <a:pt x="2" y="29"/>
                      <a:pt x="2" y="21"/>
                    </a:cubicBezTo>
                    <a:cubicBezTo>
                      <a:pt x="2" y="9"/>
                      <a:pt x="13" y="0"/>
                      <a:pt x="30" y="0"/>
                    </a:cubicBezTo>
                    <a:cubicBezTo>
                      <a:pt x="35" y="0"/>
                      <a:pt x="40" y="1"/>
                      <a:pt x="44" y="2"/>
                    </a:cubicBezTo>
                    <a:cubicBezTo>
                      <a:pt x="48" y="3"/>
                      <a:pt x="50" y="4"/>
                      <a:pt x="55" y="7"/>
                    </a:cubicBezTo>
                    <a:lnTo>
                      <a:pt x="5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nl-NL"/>
              </a:p>
            </p:txBody>
          </p:sp>
        </p:grpSp>
        <p:sp>
          <p:nvSpPr>
            <p:cNvPr id="43" name="Freeform: Shape 20"/>
            <p:cNvSpPr/>
            <p:nvPr userDrawn="1"/>
          </p:nvSpPr>
          <p:spPr>
            <a:xfrm>
              <a:off x="8962934" y="4185259"/>
              <a:ext cx="3229065" cy="999782"/>
            </a:xfrm>
            <a:custGeom>
              <a:avLst/>
              <a:gdLst>
                <a:gd name="connsiteX0" fmla="*/ 0 w 3229065"/>
                <a:gd name="connsiteY0" fmla="*/ 0 h 999782"/>
                <a:gd name="connsiteX1" fmla="*/ 227429 w 3229065"/>
                <a:gd name="connsiteY1" fmla="*/ 0 h 999782"/>
                <a:gd name="connsiteX2" fmla="*/ 3001636 w 3229065"/>
                <a:gd name="connsiteY2" fmla="*/ 0 h 999782"/>
                <a:gd name="connsiteX3" fmla="*/ 3229065 w 3229065"/>
                <a:gd name="connsiteY3" fmla="*/ 0 h 999782"/>
                <a:gd name="connsiteX4" fmla="*/ 3229065 w 3229065"/>
                <a:gd name="connsiteY4" fmla="*/ 999782 h 999782"/>
                <a:gd name="connsiteX5" fmla="*/ 3001636 w 3229065"/>
                <a:gd name="connsiteY5" fmla="*/ 999782 h 999782"/>
                <a:gd name="connsiteX6" fmla="*/ 861503 w 3229065"/>
                <a:gd name="connsiteY6" fmla="*/ 999782 h 999782"/>
                <a:gd name="connsiteX7" fmla="*/ 634074 w 3229065"/>
                <a:gd name="connsiteY7" fmla="*/ 999782 h 999782"/>
                <a:gd name="connsiteX8" fmla="*/ 305832 w 3229065"/>
                <a:gd name="connsiteY8" fmla="*/ 499562 h 999782"/>
                <a:gd name="connsiteX9" fmla="*/ 0 w 3229065"/>
                <a:gd name="connsiteY9" fmla="*/ 0 h 999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29065" h="999782">
                  <a:moveTo>
                    <a:pt x="0" y="0"/>
                  </a:moveTo>
                  <a:lnTo>
                    <a:pt x="227429" y="0"/>
                  </a:lnTo>
                  <a:lnTo>
                    <a:pt x="3001636" y="0"/>
                  </a:lnTo>
                  <a:lnTo>
                    <a:pt x="3229065" y="0"/>
                  </a:lnTo>
                  <a:lnTo>
                    <a:pt x="3229065" y="999782"/>
                  </a:lnTo>
                  <a:lnTo>
                    <a:pt x="3001636" y="999782"/>
                  </a:lnTo>
                  <a:lnTo>
                    <a:pt x="861503" y="999782"/>
                  </a:lnTo>
                  <a:lnTo>
                    <a:pt x="634074" y="999782"/>
                  </a:lnTo>
                  <a:cubicBezTo>
                    <a:pt x="305832" y="999782"/>
                    <a:pt x="305832" y="779659"/>
                    <a:pt x="305832" y="499562"/>
                  </a:cubicBezTo>
                  <a:cubicBezTo>
                    <a:pt x="305832" y="175966"/>
                    <a:pt x="150938" y="37566"/>
                    <a:pt x="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756000" tIns="0" rIns="0" bIns="0" rtlCol="0" anchor="ctr"/>
            <a:lstStyle/>
            <a:p>
              <a:endParaRPr lang="en-GB" sz="1200" dirty="0"/>
            </a:p>
          </p:txBody>
        </p:sp>
      </p:grpSp>
      <p:sp>
        <p:nvSpPr>
          <p:cNvPr id="2" name="Titel 1"/>
          <p:cNvSpPr>
            <a:spLocks noGrp="1"/>
          </p:cNvSpPr>
          <p:nvPr>
            <p:ph type="ctrTitle"/>
          </p:nvPr>
        </p:nvSpPr>
        <p:spPr>
          <a:xfrm>
            <a:off x="982663" y="1456908"/>
            <a:ext cx="7849641" cy="1107996"/>
          </a:xfrm>
        </p:spPr>
        <p:txBody>
          <a:bodyPr wrap="square" anchor="b" anchorCtr="0">
            <a:spAutoFit/>
          </a:bodyPr>
          <a:lstStyle>
            <a:lvl1pPr algn="l">
              <a:lnSpc>
                <a:spcPct val="90000"/>
              </a:lnSpc>
              <a:defRPr sz="4000">
                <a:latin typeface="Arial Black" panose="020B0A04020102020204" pitchFamily="34" charset="0"/>
              </a:defRPr>
            </a:lvl1pPr>
          </a:lstStyle>
          <a:p>
            <a:r>
              <a:rPr lang="en-GB" noProof="0" dirty="0"/>
              <a:t>Click to edit Master title style</a:t>
            </a:r>
            <a:endParaRPr lang="en-GB" dirty="0"/>
          </a:p>
        </p:txBody>
      </p:sp>
      <p:sp>
        <p:nvSpPr>
          <p:cNvPr id="3" name="Ondertitel 2"/>
          <p:cNvSpPr>
            <a:spLocks noGrp="1"/>
          </p:cNvSpPr>
          <p:nvPr>
            <p:ph type="subTitle" idx="1" hasCustomPrompt="1"/>
          </p:nvPr>
        </p:nvSpPr>
        <p:spPr>
          <a:xfrm>
            <a:off x="982663" y="2960948"/>
            <a:ext cx="7850187" cy="276999"/>
          </a:xfrm>
          <a:prstGeom prst="rect">
            <a:avLst/>
          </a:prstGeom>
        </p:spPr>
        <p:txBody>
          <a:bodyPr wrap="square" anchor="ctr">
            <a:spAutoFit/>
          </a:bodyPr>
          <a:lstStyle>
            <a:lvl1pPr marL="0" indent="0" algn="l">
              <a:lnSpc>
                <a:spcPct val="100000"/>
              </a:lnSpc>
              <a:spcBef>
                <a:spcPts val="0"/>
              </a:spcBef>
              <a:buNone/>
              <a:defRPr sz="1800" b="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noProof="0" dirty="0"/>
              <a:t>Click to edit Sub title style</a:t>
            </a:r>
            <a:endParaRPr lang="en-GB" dirty="0"/>
          </a:p>
        </p:txBody>
      </p:sp>
      <p:sp>
        <p:nvSpPr>
          <p:cNvPr id="33" name="Text Placeholder 32"/>
          <p:cNvSpPr>
            <a:spLocks noGrp="1"/>
          </p:cNvSpPr>
          <p:nvPr>
            <p:ph type="body" sz="quarter" idx="14" hasCustomPrompt="1"/>
          </p:nvPr>
        </p:nvSpPr>
        <p:spPr>
          <a:xfrm>
            <a:off x="982663" y="3621469"/>
            <a:ext cx="7850187" cy="169277"/>
          </a:xfrm>
          <a:prstGeom prst="rect">
            <a:avLst/>
          </a:prstGeom>
        </p:spPr>
        <p:txBody>
          <a:bodyPr/>
          <a:lstStyle>
            <a:lvl1pPr>
              <a:lnSpc>
                <a:spcPct val="100000"/>
              </a:lnSpc>
              <a:spcBef>
                <a:spcPts val="0"/>
              </a:spcBef>
              <a:defRPr sz="1100" b="0">
                <a:solidFill>
                  <a:schemeClr val="accent4"/>
                </a:solidFill>
              </a:defRPr>
            </a:lvl1pPr>
          </a:lstStyle>
          <a:p>
            <a:pPr lvl="0"/>
            <a:r>
              <a:rPr lang="en-GB" dirty="0"/>
              <a:t>Place, date  -  Name / Team</a:t>
            </a:r>
          </a:p>
        </p:txBody>
      </p:sp>
      <p:sp>
        <p:nvSpPr>
          <p:cNvPr id="34" name="Name Team"/>
          <p:cNvSpPr>
            <a:spLocks noGrp="1"/>
          </p:cNvSpPr>
          <p:nvPr>
            <p:ph type="body" sz="quarter" idx="15" hasCustomPrompt="1"/>
          </p:nvPr>
        </p:nvSpPr>
        <p:spPr>
          <a:xfrm>
            <a:off x="9710832" y="4531525"/>
            <a:ext cx="2040634" cy="184666"/>
          </a:xfrm>
          <a:prstGeom prst="rect">
            <a:avLst/>
          </a:prstGeom>
        </p:spPr>
        <p:txBody>
          <a:bodyPr anchor="ctr" anchorCtr="0"/>
          <a:lstStyle>
            <a:lvl1pPr>
              <a:lnSpc>
                <a:spcPct val="100000"/>
              </a:lnSpc>
              <a:spcBef>
                <a:spcPts val="0"/>
              </a:spcBef>
              <a:defRPr sz="1200" b="0" cap="all" baseline="0">
                <a:solidFill>
                  <a:schemeClr val="bg1"/>
                </a:solidFill>
              </a:defRPr>
            </a:lvl1pPr>
          </a:lstStyle>
          <a:p>
            <a:pPr lvl="0"/>
            <a:r>
              <a:rPr lang="en-GB" dirty="0"/>
              <a:t>L&amp;L team Name</a:t>
            </a:r>
          </a:p>
        </p:txBody>
      </p:sp>
      <p:sp>
        <p:nvSpPr>
          <p:cNvPr id="45" name="Footer Placeholder 4"/>
          <p:cNvSpPr>
            <a:spLocks noGrp="1"/>
          </p:cNvSpPr>
          <p:nvPr>
            <p:ph type="ftr" sz="quarter" idx="18"/>
          </p:nvPr>
        </p:nvSpPr>
        <p:spPr>
          <a:xfrm>
            <a:off x="982663" y="3906577"/>
            <a:ext cx="4826000" cy="138499"/>
          </a:xfrm>
          <a:prstGeom prst="rect">
            <a:avLst/>
          </a:prstGeom>
        </p:spPr>
        <p:txBody>
          <a:bodyPr lIns="0" tIns="0" rIns="0" bIns="0">
            <a:spAutoFit/>
          </a:bodyPr>
          <a:lstStyle>
            <a:lvl1pPr>
              <a:defRPr sz="900">
                <a:solidFill>
                  <a:schemeClr val="accent5"/>
                </a:solidFill>
              </a:defRPr>
            </a:lvl1pPr>
          </a:lstStyle>
          <a:p>
            <a:r>
              <a:rPr lang="en-GB"/>
              <a:t>DMS number</a:t>
            </a:r>
            <a:endParaRPr lang="en-GB" dirty="0"/>
          </a:p>
        </p:txBody>
      </p:sp>
    </p:spTree>
    <p:extLst>
      <p:ext uri="{BB962C8B-B14F-4D97-AF65-F5344CB8AC3E}">
        <p14:creationId xmlns:p14="http://schemas.microsoft.com/office/powerpoint/2010/main" val="960722751"/>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2" name="Rectangle 21"/>
          <p:cNvSpPr/>
          <p:nvPr/>
        </p:nvSpPr>
        <p:spPr>
          <a:xfrm>
            <a:off x="300039" y="296863"/>
            <a:ext cx="11591924" cy="17272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el 1"/>
          <p:cNvSpPr>
            <a:spLocks noGrp="1"/>
          </p:cNvSpPr>
          <p:nvPr>
            <p:ph type="ctrTitle" hasCustomPrompt="1"/>
          </p:nvPr>
        </p:nvSpPr>
        <p:spPr>
          <a:xfrm>
            <a:off x="982663" y="1366612"/>
            <a:ext cx="8200009" cy="498598"/>
          </a:xfrm>
          <a:noFill/>
          <a:ln>
            <a:noFill/>
          </a:ln>
        </p:spPr>
        <p:txBody>
          <a:bodyPr wrap="square" anchor="t" anchorCtr="0">
            <a:spAutoFit/>
          </a:bodyPr>
          <a:lstStyle>
            <a:lvl1pPr algn="l">
              <a:lnSpc>
                <a:spcPct val="90000"/>
              </a:lnSpc>
              <a:defRPr sz="3600">
                <a:solidFill>
                  <a:schemeClr val="bg1"/>
                </a:solidFill>
                <a:latin typeface="Arial Black" panose="020B0A04020102020204" pitchFamily="34" charset="0"/>
              </a:defRPr>
            </a:lvl1pPr>
          </a:lstStyle>
          <a:p>
            <a:r>
              <a:rPr lang="en-GB" noProof="0" dirty="0"/>
              <a:t>This is a agenda slide</a:t>
            </a:r>
            <a:endParaRPr lang="en-GB" dirty="0"/>
          </a:p>
        </p:txBody>
      </p:sp>
      <p:grpSp>
        <p:nvGrpSpPr>
          <p:cNvPr id="28" name="Brandbox"/>
          <p:cNvGrpSpPr/>
          <p:nvPr userDrawn="1"/>
        </p:nvGrpSpPr>
        <p:grpSpPr>
          <a:xfrm>
            <a:off x="9625724" y="1229494"/>
            <a:ext cx="2566276" cy="1589138"/>
            <a:chOff x="8962934" y="3185478"/>
            <a:chExt cx="3229066" cy="1999563"/>
          </a:xfrm>
        </p:grpSpPr>
        <p:sp>
          <p:nvSpPr>
            <p:cNvPr id="29" name="Freeform: Shape 6"/>
            <p:cNvSpPr>
              <a:spLocks/>
            </p:cNvSpPr>
            <p:nvPr userDrawn="1"/>
          </p:nvSpPr>
          <p:spPr bwMode="auto">
            <a:xfrm flipH="1">
              <a:off x="8962935" y="3185478"/>
              <a:ext cx="3229065" cy="999782"/>
            </a:xfrm>
            <a:custGeom>
              <a:avLst/>
              <a:gdLst>
                <a:gd name="connsiteX0" fmla="*/ 0 w 4037812"/>
                <a:gd name="connsiteY0" fmla="*/ 0 h 1250186"/>
                <a:gd name="connsiteX1" fmla="*/ 284391 w 4037812"/>
                <a:gd name="connsiteY1" fmla="*/ 0 h 1250186"/>
                <a:gd name="connsiteX2" fmla="*/ 2960538 w 4037812"/>
                <a:gd name="connsiteY2" fmla="*/ 0 h 1250186"/>
                <a:gd name="connsiteX3" fmla="*/ 3244929 w 4037812"/>
                <a:gd name="connsiteY3" fmla="*/ 0 h 1250186"/>
                <a:gd name="connsiteX4" fmla="*/ 3655382 w 4037812"/>
                <a:gd name="connsiteY4" fmla="*/ 625505 h 1250186"/>
                <a:gd name="connsiteX5" fmla="*/ 4037812 w 4037812"/>
                <a:gd name="connsiteY5" fmla="*/ 1250186 h 1250186"/>
                <a:gd name="connsiteX6" fmla="*/ 3753421 w 4037812"/>
                <a:gd name="connsiteY6" fmla="*/ 1250186 h 1250186"/>
                <a:gd name="connsiteX7" fmla="*/ 284391 w 4037812"/>
                <a:gd name="connsiteY7" fmla="*/ 1250186 h 1250186"/>
                <a:gd name="connsiteX8" fmla="*/ 0 w 4037812"/>
                <a:gd name="connsiteY8" fmla="*/ 1250186 h 1250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37812" h="1250186">
                  <a:moveTo>
                    <a:pt x="0" y="0"/>
                  </a:moveTo>
                  <a:lnTo>
                    <a:pt x="284391" y="0"/>
                  </a:lnTo>
                  <a:lnTo>
                    <a:pt x="2960538" y="0"/>
                  </a:lnTo>
                  <a:lnTo>
                    <a:pt x="3244929" y="0"/>
                  </a:lnTo>
                  <a:cubicBezTo>
                    <a:pt x="3655382" y="0"/>
                    <a:pt x="3655382" y="275255"/>
                    <a:pt x="3655382" y="625505"/>
                  </a:cubicBezTo>
                  <a:cubicBezTo>
                    <a:pt x="3655382" y="1030147"/>
                    <a:pt x="3849070" y="1203211"/>
                    <a:pt x="4037812" y="1250186"/>
                  </a:cubicBezTo>
                  <a:lnTo>
                    <a:pt x="3753421" y="1250186"/>
                  </a:lnTo>
                  <a:lnTo>
                    <a:pt x="284391" y="1250186"/>
                  </a:lnTo>
                  <a:lnTo>
                    <a:pt x="0" y="1250186"/>
                  </a:lnTo>
                  <a:close/>
                </a:path>
              </a:pathLst>
            </a:custGeom>
            <a:solidFill>
              <a:schemeClr val="bg2"/>
            </a:solidFill>
            <a:ln w="6350">
              <a:noFill/>
              <a:prstDash val="solid"/>
              <a:round/>
              <a:headEnd/>
              <a:tailEnd/>
            </a:ln>
          </p:spPr>
          <p:txBody>
            <a:bodyPr vert="horz" wrap="square" lIns="91440" tIns="45720" rIns="91440" bIns="45720" numCol="1" anchor="t" anchorCtr="0" compatLnSpc="1">
              <a:prstTxWarp prst="textNoShape">
                <a:avLst/>
              </a:prstTxWarp>
              <a:noAutofit/>
            </a:bodyPr>
            <a:lstStyle/>
            <a:p>
              <a:endParaRPr lang="nl-NL"/>
            </a:p>
          </p:txBody>
        </p:sp>
        <p:grpSp>
          <p:nvGrpSpPr>
            <p:cNvPr id="30" name="Groep 10"/>
            <p:cNvGrpSpPr/>
            <p:nvPr userDrawn="1"/>
          </p:nvGrpSpPr>
          <p:grpSpPr>
            <a:xfrm>
              <a:off x="9710831" y="3461481"/>
              <a:ext cx="2040634" cy="353598"/>
              <a:chOff x="990600" y="-7938"/>
              <a:chExt cx="10645776" cy="1844675"/>
            </a:xfrm>
            <a:solidFill>
              <a:schemeClr val="bg1"/>
            </a:solidFill>
          </p:grpSpPr>
          <p:sp>
            <p:nvSpPr>
              <p:cNvPr id="32" name="Freeform 5"/>
              <p:cNvSpPr>
                <a:spLocks noEditPoints="1"/>
              </p:cNvSpPr>
              <p:nvPr/>
            </p:nvSpPr>
            <p:spPr bwMode="auto">
              <a:xfrm>
                <a:off x="6269038" y="-7938"/>
                <a:ext cx="1106488" cy="1844675"/>
              </a:xfrm>
              <a:custGeom>
                <a:avLst/>
                <a:gdLst>
                  <a:gd name="T0" fmla="*/ 87 w 99"/>
                  <a:gd name="T1" fmla="*/ 143 h 151"/>
                  <a:gd name="T2" fmla="*/ 87 w 99"/>
                  <a:gd name="T3" fmla="*/ 143 h 151"/>
                  <a:gd name="T4" fmla="*/ 33 w 99"/>
                  <a:gd name="T5" fmla="*/ 143 h 151"/>
                  <a:gd name="T6" fmla="*/ 33 w 99"/>
                  <a:gd name="T7" fmla="*/ 142 h 151"/>
                  <a:gd name="T8" fmla="*/ 41 w 99"/>
                  <a:gd name="T9" fmla="*/ 94 h 151"/>
                  <a:gd name="T10" fmla="*/ 49 w 99"/>
                  <a:gd name="T11" fmla="*/ 84 h 151"/>
                  <a:gd name="T12" fmla="*/ 41 w 99"/>
                  <a:gd name="T13" fmla="*/ 136 h 151"/>
                  <a:gd name="T14" fmla="*/ 40 w 99"/>
                  <a:gd name="T15" fmla="*/ 137 h 151"/>
                  <a:gd name="T16" fmla="*/ 45 w 99"/>
                  <a:gd name="T17" fmla="*/ 137 h 151"/>
                  <a:gd name="T18" fmla="*/ 45 w 99"/>
                  <a:gd name="T19" fmla="*/ 137 h 151"/>
                  <a:gd name="T20" fmla="*/ 88 w 99"/>
                  <a:gd name="T21" fmla="*/ 137 h 151"/>
                  <a:gd name="T22" fmla="*/ 87 w 99"/>
                  <a:gd name="T23" fmla="*/ 143 h 151"/>
                  <a:gd name="T24" fmla="*/ 65 w 99"/>
                  <a:gd name="T25" fmla="*/ 32 h 151"/>
                  <a:gd name="T26" fmla="*/ 65 w 99"/>
                  <a:gd name="T27" fmla="*/ 32 h 151"/>
                  <a:gd name="T28" fmla="*/ 66 w 99"/>
                  <a:gd name="T29" fmla="*/ 30 h 151"/>
                  <a:gd name="T30" fmla="*/ 82 w 99"/>
                  <a:gd name="T31" fmla="*/ 4 h 151"/>
                  <a:gd name="T32" fmla="*/ 90 w 99"/>
                  <a:gd name="T33" fmla="*/ 8 h 151"/>
                  <a:gd name="T34" fmla="*/ 61 w 99"/>
                  <a:gd name="T35" fmla="*/ 65 h 151"/>
                  <a:gd name="T36" fmla="*/ 59 w 99"/>
                  <a:gd name="T37" fmla="*/ 67 h 151"/>
                  <a:gd name="T38" fmla="*/ 65 w 99"/>
                  <a:gd name="T39" fmla="*/ 32 h 151"/>
                  <a:gd name="T40" fmla="*/ 50 w 99"/>
                  <a:gd name="T41" fmla="*/ 129 h 151"/>
                  <a:gd name="T42" fmla="*/ 50 w 99"/>
                  <a:gd name="T43" fmla="*/ 129 h 151"/>
                  <a:gd name="T44" fmla="*/ 59 w 99"/>
                  <a:gd name="T45" fmla="*/ 73 h 151"/>
                  <a:gd name="T46" fmla="*/ 62 w 99"/>
                  <a:gd name="T47" fmla="*/ 70 h 151"/>
                  <a:gd name="T48" fmla="*/ 92 w 99"/>
                  <a:gd name="T49" fmla="*/ 7 h 151"/>
                  <a:gd name="T50" fmla="*/ 81 w 99"/>
                  <a:gd name="T51" fmla="*/ 3 h 151"/>
                  <a:gd name="T52" fmla="*/ 62 w 99"/>
                  <a:gd name="T53" fmla="*/ 25 h 151"/>
                  <a:gd name="T54" fmla="*/ 61 w 99"/>
                  <a:gd name="T55" fmla="*/ 29 h 151"/>
                  <a:gd name="T56" fmla="*/ 51 w 99"/>
                  <a:gd name="T57" fmla="*/ 72 h 151"/>
                  <a:gd name="T58" fmla="*/ 50 w 99"/>
                  <a:gd name="T59" fmla="*/ 75 h 151"/>
                  <a:gd name="T60" fmla="*/ 42 w 99"/>
                  <a:gd name="T61" fmla="*/ 84 h 151"/>
                  <a:gd name="T62" fmla="*/ 49 w 99"/>
                  <a:gd name="T63" fmla="*/ 42 h 151"/>
                  <a:gd name="T64" fmla="*/ 33 w 99"/>
                  <a:gd name="T65" fmla="*/ 42 h 151"/>
                  <a:gd name="T66" fmla="*/ 32 w 99"/>
                  <a:gd name="T67" fmla="*/ 44 h 151"/>
                  <a:gd name="T68" fmla="*/ 38 w 99"/>
                  <a:gd name="T69" fmla="*/ 44 h 151"/>
                  <a:gd name="T70" fmla="*/ 40 w 99"/>
                  <a:gd name="T71" fmla="*/ 46 h 151"/>
                  <a:gd name="T72" fmla="*/ 40 w 99"/>
                  <a:gd name="T73" fmla="*/ 47 h 151"/>
                  <a:gd name="T74" fmla="*/ 32 w 99"/>
                  <a:gd name="T75" fmla="*/ 95 h 151"/>
                  <a:gd name="T76" fmla="*/ 1 w 99"/>
                  <a:gd name="T77" fmla="*/ 130 h 151"/>
                  <a:gd name="T78" fmla="*/ 0 w 99"/>
                  <a:gd name="T79" fmla="*/ 140 h 151"/>
                  <a:gd name="T80" fmla="*/ 31 w 99"/>
                  <a:gd name="T81" fmla="*/ 105 h 151"/>
                  <a:gd name="T82" fmla="*/ 23 w 99"/>
                  <a:gd name="T83" fmla="*/ 151 h 151"/>
                  <a:gd name="T84" fmla="*/ 94 w 99"/>
                  <a:gd name="T85" fmla="*/ 151 h 151"/>
                  <a:gd name="T86" fmla="*/ 97 w 99"/>
                  <a:gd name="T87" fmla="*/ 129 h 151"/>
                  <a:gd name="T88" fmla="*/ 50 w 99"/>
                  <a:gd name="T89" fmla="*/ 129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9" h="151">
                    <a:moveTo>
                      <a:pt x="87" y="143"/>
                    </a:moveTo>
                    <a:lnTo>
                      <a:pt x="87" y="143"/>
                    </a:lnTo>
                    <a:lnTo>
                      <a:pt x="33" y="143"/>
                    </a:lnTo>
                    <a:cubicBezTo>
                      <a:pt x="33" y="143"/>
                      <a:pt x="33" y="142"/>
                      <a:pt x="33" y="142"/>
                    </a:cubicBezTo>
                    <a:lnTo>
                      <a:pt x="41" y="94"/>
                    </a:lnTo>
                    <a:lnTo>
                      <a:pt x="49" y="84"/>
                    </a:lnTo>
                    <a:lnTo>
                      <a:pt x="41" y="136"/>
                    </a:lnTo>
                    <a:cubicBezTo>
                      <a:pt x="41" y="136"/>
                      <a:pt x="41" y="137"/>
                      <a:pt x="40" y="137"/>
                    </a:cubicBezTo>
                    <a:lnTo>
                      <a:pt x="45" y="137"/>
                    </a:lnTo>
                    <a:lnTo>
                      <a:pt x="45" y="137"/>
                    </a:lnTo>
                    <a:lnTo>
                      <a:pt x="88" y="137"/>
                    </a:lnTo>
                    <a:lnTo>
                      <a:pt x="87" y="143"/>
                    </a:lnTo>
                    <a:close/>
                    <a:moveTo>
                      <a:pt x="65" y="32"/>
                    </a:moveTo>
                    <a:lnTo>
                      <a:pt x="65" y="32"/>
                    </a:lnTo>
                    <a:lnTo>
                      <a:pt x="66" y="30"/>
                    </a:lnTo>
                    <a:cubicBezTo>
                      <a:pt x="67" y="23"/>
                      <a:pt x="74" y="8"/>
                      <a:pt x="82" y="4"/>
                    </a:cubicBezTo>
                    <a:cubicBezTo>
                      <a:pt x="86" y="3"/>
                      <a:pt x="88" y="3"/>
                      <a:pt x="90" y="8"/>
                    </a:cubicBezTo>
                    <a:cubicBezTo>
                      <a:pt x="95" y="18"/>
                      <a:pt x="81" y="45"/>
                      <a:pt x="61" y="65"/>
                    </a:cubicBezTo>
                    <a:cubicBezTo>
                      <a:pt x="61" y="65"/>
                      <a:pt x="59" y="67"/>
                      <a:pt x="59" y="67"/>
                    </a:cubicBezTo>
                    <a:cubicBezTo>
                      <a:pt x="61" y="57"/>
                      <a:pt x="62" y="43"/>
                      <a:pt x="65" y="32"/>
                    </a:cubicBezTo>
                    <a:close/>
                    <a:moveTo>
                      <a:pt x="50" y="129"/>
                    </a:moveTo>
                    <a:lnTo>
                      <a:pt x="50" y="129"/>
                    </a:lnTo>
                    <a:lnTo>
                      <a:pt x="59" y="73"/>
                    </a:lnTo>
                    <a:cubicBezTo>
                      <a:pt x="59" y="73"/>
                      <a:pt x="61" y="70"/>
                      <a:pt x="62" y="70"/>
                    </a:cubicBezTo>
                    <a:cubicBezTo>
                      <a:pt x="80" y="50"/>
                      <a:pt x="99" y="21"/>
                      <a:pt x="92" y="7"/>
                    </a:cubicBezTo>
                    <a:cubicBezTo>
                      <a:pt x="90" y="2"/>
                      <a:pt x="86" y="0"/>
                      <a:pt x="81" y="3"/>
                    </a:cubicBezTo>
                    <a:cubicBezTo>
                      <a:pt x="73" y="6"/>
                      <a:pt x="65" y="17"/>
                      <a:pt x="62" y="25"/>
                    </a:cubicBezTo>
                    <a:cubicBezTo>
                      <a:pt x="62" y="25"/>
                      <a:pt x="61" y="27"/>
                      <a:pt x="61" y="29"/>
                    </a:cubicBezTo>
                    <a:cubicBezTo>
                      <a:pt x="55" y="43"/>
                      <a:pt x="53" y="58"/>
                      <a:pt x="51" y="72"/>
                    </a:cubicBezTo>
                    <a:cubicBezTo>
                      <a:pt x="50" y="73"/>
                      <a:pt x="50" y="74"/>
                      <a:pt x="50" y="75"/>
                    </a:cubicBezTo>
                    <a:lnTo>
                      <a:pt x="42" y="84"/>
                    </a:lnTo>
                    <a:lnTo>
                      <a:pt x="49" y="42"/>
                    </a:lnTo>
                    <a:lnTo>
                      <a:pt x="33" y="42"/>
                    </a:lnTo>
                    <a:lnTo>
                      <a:pt x="32" y="44"/>
                    </a:lnTo>
                    <a:cubicBezTo>
                      <a:pt x="32" y="44"/>
                      <a:pt x="35" y="44"/>
                      <a:pt x="38" y="44"/>
                    </a:cubicBezTo>
                    <a:cubicBezTo>
                      <a:pt x="39" y="44"/>
                      <a:pt x="40" y="46"/>
                      <a:pt x="40" y="46"/>
                    </a:cubicBezTo>
                    <a:cubicBezTo>
                      <a:pt x="40" y="47"/>
                      <a:pt x="40" y="47"/>
                      <a:pt x="40" y="47"/>
                    </a:cubicBezTo>
                    <a:lnTo>
                      <a:pt x="32" y="95"/>
                    </a:lnTo>
                    <a:lnTo>
                      <a:pt x="1" y="130"/>
                    </a:lnTo>
                    <a:lnTo>
                      <a:pt x="0" y="140"/>
                    </a:lnTo>
                    <a:lnTo>
                      <a:pt x="31" y="105"/>
                    </a:lnTo>
                    <a:lnTo>
                      <a:pt x="23" y="151"/>
                    </a:lnTo>
                    <a:lnTo>
                      <a:pt x="94" y="151"/>
                    </a:lnTo>
                    <a:lnTo>
                      <a:pt x="97" y="129"/>
                    </a:lnTo>
                    <a:lnTo>
                      <a:pt x="50" y="129"/>
                    </a:lnTo>
                    <a:close/>
                  </a:path>
                </a:pathLst>
              </a:custGeom>
              <a:solidFill>
                <a:schemeClr val="accent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a:p>
            </p:txBody>
          </p:sp>
          <p:sp>
            <p:nvSpPr>
              <p:cNvPr id="33" name="Freeform 6"/>
              <p:cNvSpPr>
                <a:spLocks/>
              </p:cNvSpPr>
              <p:nvPr/>
            </p:nvSpPr>
            <p:spPr bwMode="auto">
              <a:xfrm>
                <a:off x="7700963" y="712788"/>
                <a:ext cx="536575" cy="928688"/>
              </a:xfrm>
              <a:custGeom>
                <a:avLst/>
                <a:gdLst>
                  <a:gd name="T0" fmla="*/ 0 w 48"/>
                  <a:gd name="T1" fmla="*/ 76 h 76"/>
                  <a:gd name="T2" fmla="*/ 0 w 48"/>
                  <a:gd name="T3" fmla="*/ 76 h 76"/>
                  <a:gd name="T4" fmla="*/ 0 w 48"/>
                  <a:gd name="T5" fmla="*/ 0 h 76"/>
                  <a:gd name="T6" fmla="*/ 12 w 48"/>
                  <a:gd name="T7" fmla="*/ 0 h 76"/>
                  <a:gd name="T8" fmla="*/ 12 w 48"/>
                  <a:gd name="T9" fmla="*/ 66 h 76"/>
                  <a:gd name="T10" fmla="*/ 48 w 48"/>
                  <a:gd name="T11" fmla="*/ 66 h 76"/>
                  <a:gd name="T12" fmla="*/ 48 w 48"/>
                  <a:gd name="T13" fmla="*/ 76 h 76"/>
                  <a:gd name="T14" fmla="*/ 0 w 48"/>
                  <a:gd name="T15" fmla="*/ 76 h 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8" h="76">
                    <a:moveTo>
                      <a:pt x="0" y="76"/>
                    </a:moveTo>
                    <a:lnTo>
                      <a:pt x="0" y="76"/>
                    </a:lnTo>
                    <a:lnTo>
                      <a:pt x="0" y="0"/>
                    </a:lnTo>
                    <a:lnTo>
                      <a:pt x="12" y="0"/>
                    </a:lnTo>
                    <a:lnTo>
                      <a:pt x="12" y="66"/>
                    </a:lnTo>
                    <a:lnTo>
                      <a:pt x="48" y="66"/>
                    </a:lnTo>
                    <a:lnTo>
                      <a:pt x="48" y="76"/>
                    </a:lnTo>
                    <a:lnTo>
                      <a:pt x="0" y="7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nl-NL"/>
              </a:p>
            </p:txBody>
          </p:sp>
          <p:sp>
            <p:nvSpPr>
              <p:cNvPr id="34" name="Freeform 7"/>
              <p:cNvSpPr>
                <a:spLocks noEditPoints="1"/>
              </p:cNvSpPr>
              <p:nvPr/>
            </p:nvSpPr>
            <p:spPr bwMode="auto">
              <a:xfrm>
                <a:off x="8326438" y="688975"/>
                <a:ext cx="939800" cy="977900"/>
              </a:xfrm>
              <a:custGeom>
                <a:avLst/>
                <a:gdLst>
                  <a:gd name="T0" fmla="*/ 84 w 84"/>
                  <a:gd name="T1" fmla="*/ 40 h 80"/>
                  <a:gd name="T2" fmla="*/ 84 w 84"/>
                  <a:gd name="T3" fmla="*/ 40 h 80"/>
                  <a:gd name="T4" fmla="*/ 42 w 84"/>
                  <a:gd name="T5" fmla="*/ 0 h 80"/>
                  <a:gd name="T6" fmla="*/ 0 w 84"/>
                  <a:gd name="T7" fmla="*/ 40 h 80"/>
                  <a:gd name="T8" fmla="*/ 42 w 84"/>
                  <a:gd name="T9" fmla="*/ 80 h 80"/>
                  <a:gd name="T10" fmla="*/ 84 w 84"/>
                  <a:gd name="T11" fmla="*/ 40 h 80"/>
                  <a:gd name="T12" fmla="*/ 71 w 84"/>
                  <a:gd name="T13" fmla="*/ 40 h 80"/>
                  <a:gd name="T14" fmla="*/ 71 w 84"/>
                  <a:gd name="T15" fmla="*/ 40 h 80"/>
                  <a:gd name="T16" fmla="*/ 42 w 84"/>
                  <a:gd name="T17" fmla="*/ 70 h 80"/>
                  <a:gd name="T18" fmla="*/ 12 w 84"/>
                  <a:gd name="T19" fmla="*/ 40 h 80"/>
                  <a:gd name="T20" fmla="*/ 42 w 84"/>
                  <a:gd name="T21" fmla="*/ 11 h 80"/>
                  <a:gd name="T22" fmla="*/ 71 w 84"/>
                  <a:gd name="T23" fmla="*/ 4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4" h="80">
                    <a:moveTo>
                      <a:pt x="84" y="40"/>
                    </a:moveTo>
                    <a:lnTo>
                      <a:pt x="84" y="40"/>
                    </a:lnTo>
                    <a:cubicBezTo>
                      <a:pt x="84" y="17"/>
                      <a:pt x="66" y="0"/>
                      <a:pt x="42" y="0"/>
                    </a:cubicBezTo>
                    <a:cubicBezTo>
                      <a:pt x="17" y="0"/>
                      <a:pt x="0" y="17"/>
                      <a:pt x="0" y="40"/>
                    </a:cubicBezTo>
                    <a:cubicBezTo>
                      <a:pt x="0" y="63"/>
                      <a:pt x="17" y="80"/>
                      <a:pt x="42" y="80"/>
                    </a:cubicBezTo>
                    <a:cubicBezTo>
                      <a:pt x="66" y="80"/>
                      <a:pt x="84" y="63"/>
                      <a:pt x="84" y="40"/>
                    </a:cubicBezTo>
                    <a:close/>
                    <a:moveTo>
                      <a:pt x="71" y="40"/>
                    </a:moveTo>
                    <a:lnTo>
                      <a:pt x="71" y="40"/>
                    </a:lnTo>
                    <a:cubicBezTo>
                      <a:pt x="71" y="57"/>
                      <a:pt x="59" y="70"/>
                      <a:pt x="42" y="70"/>
                    </a:cubicBezTo>
                    <a:cubicBezTo>
                      <a:pt x="25" y="70"/>
                      <a:pt x="12" y="57"/>
                      <a:pt x="12" y="40"/>
                    </a:cubicBezTo>
                    <a:cubicBezTo>
                      <a:pt x="12" y="23"/>
                      <a:pt x="25" y="11"/>
                      <a:pt x="42" y="11"/>
                    </a:cubicBezTo>
                    <a:cubicBezTo>
                      <a:pt x="59" y="11"/>
                      <a:pt x="71" y="23"/>
                      <a:pt x="71" y="4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nl-NL"/>
              </a:p>
            </p:txBody>
          </p:sp>
          <p:sp>
            <p:nvSpPr>
              <p:cNvPr id="35" name="Freeform 8"/>
              <p:cNvSpPr>
                <a:spLocks/>
              </p:cNvSpPr>
              <p:nvPr/>
            </p:nvSpPr>
            <p:spPr bwMode="auto">
              <a:xfrm>
                <a:off x="9534525" y="712788"/>
                <a:ext cx="536575" cy="928688"/>
              </a:xfrm>
              <a:custGeom>
                <a:avLst/>
                <a:gdLst>
                  <a:gd name="T0" fmla="*/ 0 w 48"/>
                  <a:gd name="T1" fmla="*/ 76 h 76"/>
                  <a:gd name="T2" fmla="*/ 0 w 48"/>
                  <a:gd name="T3" fmla="*/ 76 h 76"/>
                  <a:gd name="T4" fmla="*/ 0 w 48"/>
                  <a:gd name="T5" fmla="*/ 0 h 76"/>
                  <a:gd name="T6" fmla="*/ 47 w 48"/>
                  <a:gd name="T7" fmla="*/ 0 h 76"/>
                  <a:gd name="T8" fmla="*/ 47 w 48"/>
                  <a:gd name="T9" fmla="*/ 10 h 76"/>
                  <a:gd name="T10" fmla="*/ 12 w 48"/>
                  <a:gd name="T11" fmla="*/ 10 h 76"/>
                  <a:gd name="T12" fmla="*/ 12 w 48"/>
                  <a:gd name="T13" fmla="*/ 32 h 76"/>
                  <a:gd name="T14" fmla="*/ 41 w 48"/>
                  <a:gd name="T15" fmla="*/ 32 h 76"/>
                  <a:gd name="T16" fmla="*/ 41 w 48"/>
                  <a:gd name="T17" fmla="*/ 42 h 76"/>
                  <a:gd name="T18" fmla="*/ 12 w 48"/>
                  <a:gd name="T19" fmla="*/ 42 h 76"/>
                  <a:gd name="T20" fmla="*/ 12 w 48"/>
                  <a:gd name="T21" fmla="*/ 66 h 76"/>
                  <a:gd name="T22" fmla="*/ 48 w 48"/>
                  <a:gd name="T23" fmla="*/ 66 h 76"/>
                  <a:gd name="T24" fmla="*/ 48 w 48"/>
                  <a:gd name="T25" fmla="*/ 76 h 76"/>
                  <a:gd name="T26" fmla="*/ 0 w 48"/>
                  <a:gd name="T27"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8" h="76">
                    <a:moveTo>
                      <a:pt x="0" y="76"/>
                    </a:moveTo>
                    <a:lnTo>
                      <a:pt x="0" y="76"/>
                    </a:lnTo>
                    <a:lnTo>
                      <a:pt x="0" y="0"/>
                    </a:lnTo>
                    <a:lnTo>
                      <a:pt x="47" y="0"/>
                    </a:lnTo>
                    <a:lnTo>
                      <a:pt x="47" y="10"/>
                    </a:lnTo>
                    <a:lnTo>
                      <a:pt x="12" y="10"/>
                    </a:lnTo>
                    <a:lnTo>
                      <a:pt x="12" y="32"/>
                    </a:lnTo>
                    <a:lnTo>
                      <a:pt x="41" y="32"/>
                    </a:lnTo>
                    <a:lnTo>
                      <a:pt x="41" y="42"/>
                    </a:lnTo>
                    <a:lnTo>
                      <a:pt x="12" y="42"/>
                    </a:lnTo>
                    <a:lnTo>
                      <a:pt x="12" y="66"/>
                    </a:lnTo>
                    <a:lnTo>
                      <a:pt x="48" y="66"/>
                    </a:lnTo>
                    <a:lnTo>
                      <a:pt x="48" y="76"/>
                    </a:lnTo>
                    <a:lnTo>
                      <a:pt x="0" y="7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nl-NL"/>
              </a:p>
            </p:txBody>
          </p:sp>
          <p:sp>
            <p:nvSpPr>
              <p:cNvPr id="36" name="Freeform 9"/>
              <p:cNvSpPr>
                <a:spLocks/>
              </p:cNvSpPr>
              <p:nvPr/>
            </p:nvSpPr>
            <p:spPr bwMode="auto">
              <a:xfrm>
                <a:off x="10328275" y="712788"/>
                <a:ext cx="536575" cy="928688"/>
              </a:xfrm>
              <a:custGeom>
                <a:avLst/>
                <a:gdLst>
                  <a:gd name="T0" fmla="*/ 13 w 48"/>
                  <a:gd name="T1" fmla="*/ 10 h 76"/>
                  <a:gd name="T2" fmla="*/ 13 w 48"/>
                  <a:gd name="T3" fmla="*/ 10 h 76"/>
                  <a:gd name="T4" fmla="*/ 13 w 48"/>
                  <a:gd name="T5" fmla="*/ 33 h 76"/>
                  <a:gd name="T6" fmla="*/ 42 w 48"/>
                  <a:gd name="T7" fmla="*/ 33 h 76"/>
                  <a:gd name="T8" fmla="*/ 42 w 48"/>
                  <a:gd name="T9" fmla="*/ 43 h 76"/>
                  <a:gd name="T10" fmla="*/ 13 w 48"/>
                  <a:gd name="T11" fmla="*/ 43 h 76"/>
                  <a:gd name="T12" fmla="*/ 13 w 48"/>
                  <a:gd name="T13" fmla="*/ 76 h 76"/>
                  <a:gd name="T14" fmla="*/ 0 w 48"/>
                  <a:gd name="T15" fmla="*/ 76 h 76"/>
                  <a:gd name="T16" fmla="*/ 0 w 48"/>
                  <a:gd name="T17" fmla="*/ 0 h 76"/>
                  <a:gd name="T18" fmla="*/ 48 w 48"/>
                  <a:gd name="T19" fmla="*/ 0 h 76"/>
                  <a:gd name="T20" fmla="*/ 48 w 48"/>
                  <a:gd name="T21" fmla="*/ 10 h 76"/>
                  <a:gd name="T22" fmla="*/ 13 w 48"/>
                  <a:gd name="T23" fmla="*/ 1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8" h="76">
                    <a:moveTo>
                      <a:pt x="13" y="10"/>
                    </a:moveTo>
                    <a:lnTo>
                      <a:pt x="13" y="10"/>
                    </a:lnTo>
                    <a:lnTo>
                      <a:pt x="13" y="33"/>
                    </a:lnTo>
                    <a:lnTo>
                      <a:pt x="42" y="33"/>
                    </a:lnTo>
                    <a:lnTo>
                      <a:pt x="42" y="43"/>
                    </a:lnTo>
                    <a:lnTo>
                      <a:pt x="13" y="43"/>
                    </a:lnTo>
                    <a:lnTo>
                      <a:pt x="13" y="76"/>
                    </a:lnTo>
                    <a:lnTo>
                      <a:pt x="0" y="76"/>
                    </a:lnTo>
                    <a:lnTo>
                      <a:pt x="0" y="0"/>
                    </a:lnTo>
                    <a:lnTo>
                      <a:pt x="48" y="0"/>
                    </a:lnTo>
                    <a:lnTo>
                      <a:pt x="48" y="10"/>
                    </a:lnTo>
                    <a:lnTo>
                      <a:pt x="13"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nl-NL"/>
              </a:p>
            </p:txBody>
          </p:sp>
          <p:sp>
            <p:nvSpPr>
              <p:cNvPr id="37" name="Freeform 10"/>
              <p:cNvSpPr>
                <a:spLocks/>
              </p:cNvSpPr>
              <p:nvPr/>
            </p:nvSpPr>
            <p:spPr bwMode="auto">
              <a:xfrm>
                <a:off x="11110913" y="712788"/>
                <a:ext cx="525463" cy="928688"/>
              </a:xfrm>
              <a:custGeom>
                <a:avLst/>
                <a:gdLst>
                  <a:gd name="T0" fmla="*/ 12 w 47"/>
                  <a:gd name="T1" fmla="*/ 10 h 76"/>
                  <a:gd name="T2" fmla="*/ 12 w 47"/>
                  <a:gd name="T3" fmla="*/ 10 h 76"/>
                  <a:gd name="T4" fmla="*/ 12 w 47"/>
                  <a:gd name="T5" fmla="*/ 33 h 76"/>
                  <a:gd name="T6" fmla="*/ 41 w 47"/>
                  <a:gd name="T7" fmla="*/ 33 h 76"/>
                  <a:gd name="T8" fmla="*/ 41 w 47"/>
                  <a:gd name="T9" fmla="*/ 43 h 76"/>
                  <a:gd name="T10" fmla="*/ 12 w 47"/>
                  <a:gd name="T11" fmla="*/ 43 h 76"/>
                  <a:gd name="T12" fmla="*/ 12 w 47"/>
                  <a:gd name="T13" fmla="*/ 76 h 76"/>
                  <a:gd name="T14" fmla="*/ 0 w 47"/>
                  <a:gd name="T15" fmla="*/ 76 h 76"/>
                  <a:gd name="T16" fmla="*/ 0 w 47"/>
                  <a:gd name="T17" fmla="*/ 0 h 76"/>
                  <a:gd name="T18" fmla="*/ 47 w 47"/>
                  <a:gd name="T19" fmla="*/ 0 h 76"/>
                  <a:gd name="T20" fmla="*/ 47 w 47"/>
                  <a:gd name="T21" fmla="*/ 10 h 76"/>
                  <a:gd name="T22" fmla="*/ 12 w 47"/>
                  <a:gd name="T23" fmla="*/ 1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7" h="76">
                    <a:moveTo>
                      <a:pt x="12" y="10"/>
                    </a:moveTo>
                    <a:lnTo>
                      <a:pt x="12" y="10"/>
                    </a:lnTo>
                    <a:lnTo>
                      <a:pt x="12" y="33"/>
                    </a:lnTo>
                    <a:lnTo>
                      <a:pt x="41" y="33"/>
                    </a:lnTo>
                    <a:lnTo>
                      <a:pt x="41" y="43"/>
                    </a:lnTo>
                    <a:lnTo>
                      <a:pt x="12" y="43"/>
                    </a:lnTo>
                    <a:lnTo>
                      <a:pt x="12" y="76"/>
                    </a:lnTo>
                    <a:lnTo>
                      <a:pt x="0" y="76"/>
                    </a:lnTo>
                    <a:lnTo>
                      <a:pt x="0" y="0"/>
                    </a:lnTo>
                    <a:lnTo>
                      <a:pt x="47" y="0"/>
                    </a:lnTo>
                    <a:lnTo>
                      <a:pt x="47" y="10"/>
                    </a:lnTo>
                    <a:lnTo>
                      <a:pt x="12"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nl-NL"/>
              </a:p>
            </p:txBody>
          </p:sp>
          <p:sp>
            <p:nvSpPr>
              <p:cNvPr id="38" name="Freeform 11"/>
              <p:cNvSpPr>
                <a:spLocks/>
              </p:cNvSpPr>
              <p:nvPr/>
            </p:nvSpPr>
            <p:spPr bwMode="auto">
              <a:xfrm>
                <a:off x="990600" y="712788"/>
                <a:ext cx="536575" cy="928688"/>
              </a:xfrm>
              <a:custGeom>
                <a:avLst/>
                <a:gdLst>
                  <a:gd name="T0" fmla="*/ 0 w 48"/>
                  <a:gd name="T1" fmla="*/ 76 h 76"/>
                  <a:gd name="T2" fmla="*/ 0 w 48"/>
                  <a:gd name="T3" fmla="*/ 76 h 76"/>
                  <a:gd name="T4" fmla="*/ 0 w 48"/>
                  <a:gd name="T5" fmla="*/ 0 h 76"/>
                  <a:gd name="T6" fmla="*/ 12 w 48"/>
                  <a:gd name="T7" fmla="*/ 0 h 76"/>
                  <a:gd name="T8" fmla="*/ 12 w 48"/>
                  <a:gd name="T9" fmla="*/ 66 h 76"/>
                  <a:gd name="T10" fmla="*/ 48 w 48"/>
                  <a:gd name="T11" fmla="*/ 66 h 76"/>
                  <a:gd name="T12" fmla="*/ 48 w 48"/>
                  <a:gd name="T13" fmla="*/ 76 h 76"/>
                  <a:gd name="T14" fmla="*/ 0 w 48"/>
                  <a:gd name="T15" fmla="*/ 76 h 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8" h="76">
                    <a:moveTo>
                      <a:pt x="0" y="76"/>
                    </a:moveTo>
                    <a:lnTo>
                      <a:pt x="0" y="76"/>
                    </a:lnTo>
                    <a:lnTo>
                      <a:pt x="0" y="0"/>
                    </a:lnTo>
                    <a:lnTo>
                      <a:pt x="12" y="0"/>
                    </a:lnTo>
                    <a:lnTo>
                      <a:pt x="12" y="66"/>
                    </a:lnTo>
                    <a:lnTo>
                      <a:pt x="48" y="66"/>
                    </a:lnTo>
                    <a:lnTo>
                      <a:pt x="48" y="76"/>
                    </a:lnTo>
                    <a:lnTo>
                      <a:pt x="0" y="7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nl-NL"/>
              </a:p>
            </p:txBody>
          </p:sp>
          <p:sp>
            <p:nvSpPr>
              <p:cNvPr id="39" name="Freeform 12"/>
              <p:cNvSpPr>
                <a:spLocks noEditPoints="1"/>
              </p:cNvSpPr>
              <p:nvPr/>
            </p:nvSpPr>
            <p:spPr bwMode="auto">
              <a:xfrm>
                <a:off x="1604963" y="688975"/>
                <a:ext cx="950913" cy="977900"/>
              </a:xfrm>
              <a:custGeom>
                <a:avLst/>
                <a:gdLst>
                  <a:gd name="T0" fmla="*/ 85 w 85"/>
                  <a:gd name="T1" fmla="*/ 40 h 80"/>
                  <a:gd name="T2" fmla="*/ 85 w 85"/>
                  <a:gd name="T3" fmla="*/ 40 h 80"/>
                  <a:gd name="T4" fmla="*/ 43 w 85"/>
                  <a:gd name="T5" fmla="*/ 0 h 80"/>
                  <a:gd name="T6" fmla="*/ 0 w 85"/>
                  <a:gd name="T7" fmla="*/ 40 h 80"/>
                  <a:gd name="T8" fmla="*/ 43 w 85"/>
                  <a:gd name="T9" fmla="*/ 80 h 80"/>
                  <a:gd name="T10" fmla="*/ 85 w 85"/>
                  <a:gd name="T11" fmla="*/ 40 h 80"/>
                  <a:gd name="T12" fmla="*/ 72 w 85"/>
                  <a:gd name="T13" fmla="*/ 40 h 80"/>
                  <a:gd name="T14" fmla="*/ 72 w 85"/>
                  <a:gd name="T15" fmla="*/ 40 h 80"/>
                  <a:gd name="T16" fmla="*/ 43 w 85"/>
                  <a:gd name="T17" fmla="*/ 70 h 80"/>
                  <a:gd name="T18" fmla="*/ 13 w 85"/>
                  <a:gd name="T19" fmla="*/ 40 h 80"/>
                  <a:gd name="T20" fmla="*/ 43 w 85"/>
                  <a:gd name="T21" fmla="*/ 11 h 80"/>
                  <a:gd name="T22" fmla="*/ 72 w 85"/>
                  <a:gd name="T23" fmla="*/ 4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5" h="80">
                    <a:moveTo>
                      <a:pt x="85" y="40"/>
                    </a:moveTo>
                    <a:lnTo>
                      <a:pt x="85" y="40"/>
                    </a:lnTo>
                    <a:cubicBezTo>
                      <a:pt x="85" y="17"/>
                      <a:pt x="67" y="0"/>
                      <a:pt x="43" y="0"/>
                    </a:cubicBezTo>
                    <a:cubicBezTo>
                      <a:pt x="18" y="0"/>
                      <a:pt x="0" y="17"/>
                      <a:pt x="0" y="40"/>
                    </a:cubicBezTo>
                    <a:cubicBezTo>
                      <a:pt x="0" y="63"/>
                      <a:pt x="18" y="80"/>
                      <a:pt x="43" y="80"/>
                    </a:cubicBezTo>
                    <a:cubicBezTo>
                      <a:pt x="67" y="80"/>
                      <a:pt x="85" y="63"/>
                      <a:pt x="85" y="40"/>
                    </a:cubicBezTo>
                    <a:close/>
                    <a:moveTo>
                      <a:pt x="72" y="40"/>
                    </a:moveTo>
                    <a:lnTo>
                      <a:pt x="72" y="40"/>
                    </a:lnTo>
                    <a:cubicBezTo>
                      <a:pt x="72" y="57"/>
                      <a:pt x="59" y="70"/>
                      <a:pt x="43" y="70"/>
                    </a:cubicBezTo>
                    <a:cubicBezTo>
                      <a:pt x="26" y="70"/>
                      <a:pt x="13" y="57"/>
                      <a:pt x="13" y="40"/>
                    </a:cubicBezTo>
                    <a:cubicBezTo>
                      <a:pt x="13" y="23"/>
                      <a:pt x="26" y="11"/>
                      <a:pt x="43" y="11"/>
                    </a:cubicBezTo>
                    <a:cubicBezTo>
                      <a:pt x="59" y="11"/>
                      <a:pt x="72" y="23"/>
                      <a:pt x="72" y="4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nl-NL"/>
              </a:p>
            </p:txBody>
          </p:sp>
          <p:sp>
            <p:nvSpPr>
              <p:cNvPr id="40" name="Freeform 13"/>
              <p:cNvSpPr>
                <a:spLocks/>
              </p:cNvSpPr>
              <p:nvPr/>
            </p:nvSpPr>
            <p:spPr bwMode="auto">
              <a:xfrm>
                <a:off x="2657475" y="712788"/>
                <a:ext cx="760413" cy="928688"/>
              </a:xfrm>
              <a:custGeom>
                <a:avLst/>
                <a:gdLst>
                  <a:gd name="T0" fmla="*/ 39 w 68"/>
                  <a:gd name="T1" fmla="*/ 42 h 76"/>
                  <a:gd name="T2" fmla="*/ 39 w 68"/>
                  <a:gd name="T3" fmla="*/ 42 h 76"/>
                  <a:gd name="T4" fmla="*/ 39 w 68"/>
                  <a:gd name="T5" fmla="*/ 76 h 76"/>
                  <a:gd name="T6" fmla="*/ 27 w 68"/>
                  <a:gd name="T7" fmla="*/ 76 h 76"/>
                  <a:gd name="T8" fmla="*/ 27 w 68"/>
                  <a:gd name="T9" fmla="*/ 42 h 76"/>
                  <a:gd name="T10" fmla="*/ 0 w 68"/>
                  <a:gd name="T11" fmla="*/ 0 h 76"/>
                  <a:gd name="T12" fmla="*/ 14 w 68"/>
                  <a:gd name="T13" fmla="*/ 0 h 76"/>
                  <a:gd name="T14" fmla="*/ 34 w 68"/>
                  <a:gd name="T15" fmla="*/ 31 h 76"/>
                  <a:gd name="T16" fmla="*/ 54 w 68"/>
                  <a:gd name="T17" fmla="*/ 0 h 76"/>
                  <a:gd name="T18" fmla="*/ 68 w 68"/>
                  <a:gd name="T19" fmla="*/ 0 h 76"/>
                  <a:gd name="T20" fmla="*/ 39 w 68"/>
                  <a:gd name="T21" fmla="*/ 42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8" h="76">
                    <a:moveTo>
                      <a:pt x="39" y="42"/>
                    </a:moveTo>
                    <a:lnTo>
                      <a:pt x="39" y="42"/>
                    </a:lnTo>
                    <a:lnTo>
                      <a:pt x="39" y="76"/>
                    </a:lnTo>
                    <a:lnTo>
                      <a:pt x="27" y="76"/>
                    </a:lnTo>
                    <a:lnTo>
                      <a:pt x="27" y="42"/>
                    </a:lnTo>
                    <a:lnTo>
                      <a:pt x="0" y="0"/>
                    </a:lnTo>
                    <a:lnTo>
                      <a:pt x="14" y="0"/>
                    </a:lnTo>
                    <a:lnTo>
                      <a:pt x="34" y="31"/>
                    </a:lnTo>
                    <a:lnTo>
                      <a:pt x="54" y="0"/>
                    </a:lnTo>
                    <a:lnTo>
                      <a:pt x="68" y="0"/>
                    </a:lnTo>
                    <a:lnTo>
                      <a:pt x="39" y="4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nl-NL"/>
              </a:p>
            </p:txBody>
          </p:sp>
          <p:sp>
            <p:nvSpPr>
              <p:cNvPr id="41" name="Freeform 14"/>
              <p:cNvSpPr>
                <a:spLocks/>
              </p:cNvSpPr>
              <p:nvPr/>
            </p:nvSpPr>
            <p:spPr bwMode="auto">
              <a:xfrm>
                <a:off x="3617913" y="712788"/>
                <a:ext cx="538163" cy="928688"/>
              </a:xfrm>
              <a:custGeom>
                <a:avLst/>
                <a:gdLst>
                  <a:gd name="T0" fmla="*/ 0 w 48"/>
                  <a:gd name="T1" fmla="*/ 76 h 76"/>
                  <a:gd name="T2" fmla="*/ 0 w 48"/>
                  <a:gd name="T3" fmla="*/ 76 h 76"/>
                  <a:gd name="T4" fmla="*/ 0 w 48"/>
                  <a:gd name="T5" fmla="*/ 0 h 76"/>
                  <a:gd name="T6" fmla="*/ 47 w 48"/>
                  <a:gd name="T7" fmla="*/ 0 h 76"/>
                  <a:gd name="T8" fmla="*/ 47 w 48"/>
                  <a:gd name="T9" fmla="*/ 10 h 76"/>
                  <a:gd name="T10" fmla="*/ 12 w 48"/>
                  <a:gd name="T11" fmla="*/ 10 h 76"/>
                  <a:gd name="T12" fmla="*/ 12 w 48"/>
                  <a:gd name="T13" fmla="*/ 32 h 76"/>
                  <a:gd name="T14" fmla="*/ 41 w 48"/>
                  <a:gd name="T15" fmla="*/ 32 h 76"/>
                  <a:gd name="T16" fmla="*/ 41 w 48"/>
                  <a:gd name="T17" fmla="*/ 42 h 76"/>
                  <a:gd name="T18" fmla="*/ 12 w 48"/>
                  <a:gd name="T19" fmla="*/ 42 h 76"/>
                  <a:gd name="T20" fmla="*/ 12 w 48"/>
                  <a:gd name="T21" fmla="*/ 66 h 76"/>
                  <a:gd name="T22" fmla="*/ 48 w 48"/>
                  <a:gd name="T23" fmla="*/ 66 h 76"/>
                  <a:gd name="T24" fmla="*/ 48 w 48"/>
                  <a:gd name="T25" fmla="*/ 76 h 76"/>
                  <a:gd name="T26" fmla="*/ 0 w 48"/>
                  <a:gd name="T27"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8" h="76">
                    <a:moveTo>
                      <a:pt x="0" y="76"/>
                    </a:moveTo>
                    <a:lnTo>
                      <a:pt x="0" y="76"/>
                    </a:lnTo>
                    <a:lnTo>
                      <a:pt x="0" y="0"/>
                    </a:lnTo>
                    <a:lnTo>
                      <a:pt x="47" y="0"/>
                    </a:lnTo>
                    <a:lnTo>
                      <a:pt x="47" y="10"/>
                    </a:lnTo>
                    <a:lnTo>
                      <a:pt x="12" y="10"/>
                    </a:lnTo>
                    <a:lnTo>
                      <a:pt x="12" y="32"/>
                    </a:lnTo>
                    <a:lnTo>
                      <a:pt x="41" y="32"/>
                    </a:lnTo>
                    <a:lnTo>
                      <a:pt x="41" y="42"/>
                    </a:lnTo>
                    <a:lnTo>
                      <a:pt x="12" y="42"/>
                    </a:lnTo>
                    <a:lnTo>
                      <a:pt x="12" y="66"/>
                    </a:lnTo>
                    <a:lnTo>
                      <a:pt x="48" y="66"/>
                    </a:lnTo>
                    <a:lnTo>
                      <a:pt x="48" y="76"/>
                    </a:lnTo>
                    <a:lnTo>
                      <a:pt x="0" y="7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nl-NL"/>
              </a:p>
            </p:txBody>
          </p:sp>
          <p:sp>
            <p:nvSpPr>
              <p:cNvPr id="42" name="Freeform 15"/>
              <p:cNvSpPr>
                <a:spLocks/>
              </p:cNvSpPr>
              <p:nvPr/>
            </p:nvSpPr>
            <p:spPr bwMode="auto">
              <a:xfrm>
                <a:off x="4424363" y="712788"/>
                <a:ext cx="771525" cy="941388"/>
              </a:xfrm>
              <a:custGeom>
                <a:avLst/>
                <a:gdLst>
                  <a:gd name="T0" fmla="*/ 58 w 69"/>
                  <a:gd name="T1" fmla="*/ 77 h 77"/>
                  <a:gd name="T2" fmla="*/ 58 w 69"/>
                  <a:gd name="T3" fmla="*/ 77 h 77"/>
                  <a:gd name="T4" fmla="*/ 15 w 69"/>
                  <a:gd name="T5" fmla="*/ 22 h 77"/>
                  <a:gd name="T6" fmla="*/ 11 w 69"/>
                  <a:gd name="T7" fmla="*/ 15 h 77"/>
                  <a:gd name="T8" fmla="*/ 11 w 69"/>
                  <a:gd name="T9" fmla="*/ 76 h 77"/>
                  <a:gd name="T10" fmla="*/ 0 w 69"/>
                  <a:gd name="T11" fmla="*/ 76 h 77"/>
                  <a:gd name="T12" fmla="*/ 0 w 69"/>
                  <a:gd name="T13" fmla="*/ 0 h 77"/>
                  <a:gd name="T14" fmla="*/ 12 w 69"/>
                  <a:gd name="T15" fmla="*/ 0 h 77"/>
                  <a:gd name="T16" fmla="*/ 55 w 69"/>
                  <a:gd name="T17" fmla="*/ 54 h 77"/>
                  <a:gd name="T18" fmla="*/ 58 w 69"/>
                  <a:gd name="T19" fmla="*/ 61 h 77"/>
                  <a:gd name="T20" fmla="*/ 58 w 69"/>
                  <a:gd name="T21" fmla="*/ 0 h 77"/>
                  <a:gd name="T22" fmla="*/ 69 w 69"/>
                  <a:gd name="T23" fmla="*/ 0 h 77"/>
                  <a:gd name="T24" fmla="*/ 69 w 69"/>
                  <a:gd name="T25" fmla="*/ 77 h 77"/>
                  <a:gd name="T26" fmla="*/ 58 w 69"/>
                  <a:gd name="T27" fmla="*/ 7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9" h="77">
                    <a:moveTo>
                      <a:pt x="58" y="77"/>
                    </a:moveTo>
                    <a:lnTo>
                      <a:pt x="58" y="77"/>
                    </a:lnTo>
                    <a:lnTo>
                      <a:pt x="15" y="22"/>
                    </a:lnTo>
                    <a:cubicBezTo>
                      <a:pt x="12" y="19"/>
                      <a:pt x="12" y="17"/>
                      <a:pt x="11" y="15"/>
                    </a:cubicBezTo>
                    <a:lnTo>
                      <a:pt x="11" y="76"/>
                    </a:lnTo>
                    <a:lnTo>
                      <a:pt x="0" y="76"/>
                    </a:lnTo>
                    <a:lnTo>
                      <a:pt x="0" y="0"/>
                    </a:lnTo>
                    <a:lnTo>
                      <a:pt x="12" y="0"/>
                    </a:lnTo>
                    <a:lnTo>
                      <a:pt x="55" y="54"/>
                    </a:lnTo>
                    <a:cubicBezTo>
                      <a:pt x="56" y="56"/>
                      <a:pt x="58" y="59"/>
                      <a:pt x="58" y="61"/>
                    </a:cubicBezTo>
                    <a:lnTo>
                      <a:pt x="58" y="0"/>
                    </a:lnTo>
                    <a:lnTo>
                      <a:pt x="69" y="0"/>
                    </a:lnTo>
                    <a:lnTo>
                      <a:pt x="69" y="77"/>
                    </a:lnTo>
                    <a:lnTo>
                      <a:pt x="58" y="7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nl-NL"/>
              </a:p>
            </p:txBody>
          </p:sp>
          <p:sp>
            <p:nvSpPr>
              <p:cNvPr id="43" name="Freeform 16"/>
              <p:cNvSpPr>
                <a:spLocks/>
              </p:cNvSpPr>
              <p:nvPr/>
            </p:nvSpPr>
            <p:spPr bwMode="auto">
              <a:xfrm>
                <a:off x="5464175" y="688975"/>
                <a:ext cx="614363" cy="977900"/>
              </a:xfrm>
              <a:custGeom>
                <a:avLst/>
                <a:gdLst>
                  <a:gd name="T0" fmla="*/ 50 w 55"/>
                  <a:gd name="T1" fmla="*/ 17 h 80"/>
                  <a:gd name="T2" fmla="*/ 50 w 55"/>
                  <a:gd name="T3" fmla="*/ 17 h 80"/>
                  <a:gd name="T4" fmla="*/ 41 w 55"/>
                  <a:gd name="T5" fmla="*/ 12 h 80"/>
                  <a:gd name="T6" fmla="*/ 30 w 55"/>
                  <a:gd name="T7" fmla="*/ 11 h 80"/>
                  <a:gd name="T8" fmla="*/ 14 w 55"/>
                  <a:gd name="T9" fmla="*/ 20 h 80"/>
                  <a:gd name="T10" fmla="*/ 15 w 55"/>
                  <a:gd name="T11" fmla="*/ 24 h 80"/>
                  <a:gd name="T12" fmla="*/ 35 w 55"/>
                  <a:gd name="T13" fmla="*/ 36 h 80"/>
                  <a:gd name="T14" fmla="*/ 54 w 55"/>
                  <a:gd name="T15" fmla="*/ 58 h 80"/>
                  <a:gd name="T16" fmla="*/ 26 w 55"/>
                  <a:gd name="T17" fmla="*/ 80 h 80"/>
                  <a:gd name="T18" fmla="*/ 10 w 55"/>
                  <a:gd name="T19" fmla="*/ 77 h 80"/>
                  <a:gd name="T20" fmla="*/ 0 w 55"/>
                  <a:gd name="T21" fmla="*/ 71 h 80"/>
                  <a:gd name="T22" fmla="*/ 5 w 55"/>
                  <a:gd name="T23" fmla="*/ 61 h 80"/>
                  <a:gd name="T24" fmla="*/ 15 w 55"/>
                  <a:gd name="T25" fmla="*/ 67 h 80"/>
                  <a:gd name="T26" fmla="*/ 28 w 55"/>
                  <a:gd name="T27" fmla="*/ 70 h 80"/>
                  <a:gd name="T28" fmla="*/ 42 w 55"/>
                  <a:gd name="T29" fmla="*/ 59 h 80"/>
                  <a:gd name="T30" fmla="*/ 33 w 55"/>
                  <a:gd name="T31" fmla="*/ 48 h 80"/>
                  <a:gd name="T32" fmla="*/ 19 w 55"/>
                  <a:gd name="T33" fmla="*/ 41 h 80"/>
                  <a:gd name="T34" fmla="*/ 2 w 55"/>
                  <a:gd name="T35" fmla="*/ 21 h 80"/>
                  <a:gd name="T36" fmla="*/ 30 w 55"/>
                  <a:gd name="T37" fmla="*/ 0 h 80"/>
                  <a:gd name="T38" fmla="*/ 44 w 55"/>
                  <a:gd name="T39" fmla="*/ 2 h 80"/>
                  <a:gd name="T40" fmla="*/ 55 w 55"/>
                  <a:gd name="T41" fmla="*/ 7 h 80"/>
                  <a:gd name="T42" fmla="*/ 50 w 55"/>
                  <a:gd name="T43" fmla="*/ 17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5" h="80">
                    <a:moveTo>
                      <a:pt x="50" y="17"/>
                    </a:moveTo>
                    <a:lnTo>
                      <a:pt x="50" y="17"/>
                    </a:lnTo>
                    <a:cubicBezTo>
                      <a:pt x="46" y="14"/>
                      <a:pt x="45" y="13"/>
                      <a:pt x="41" y="12"/>
                    </a:cubicBezTo>
                    <a:cubicBezTo>
                      <a:pt x="37" y="11"/>
                      <a:pt x="33" y="11"/>
                      <a:pt x="30" y="11"/>
                    </a:cubicBezTo>
                    <a:cubicBezTo>
                      <a:pt x="20" y="11"/>
                      <a:pt x="14" y="14"/>
                      <a:pt x="14" y="20"/>
                    </a:cubicBezTo>
                    <a:cubicBezTo>
                      <a:pt x="14" y="22"/>
                      <a:pt x="15" y="23"/>
                      <a:pt x="15" y="24"/>
                    </a:cubicBezTo>
                    <a:cubicBezTo>
                      <a:pt x="17" y="28"/>
                      <a:pt x="20" y="29"/>
                      <a:pt x="35" y="36"/>
                    </a:cubicBezTo>
                    <a:cubicBezTo>
                      <a:pt x="49" y="43"/>
                      <a:pt x="54" y="48"/>
                      <a:pt x="54" y="58"/>
                    </a:cubicBezTo>
                    <a:cubicBezTo>
                      <a:pt x="54" y="71"/>
                      <a:pt x="43" y="80"/>
                      <a:pt x="26" y="80"/>
                    </a:cubicBezTo>
                    <a:cubicBezTo>
                      <a:pt x="20" y="80"/>
                      <a:pt x="15" y="79"/>
                      <a:pt x="10" y="77"/>
                    </a:cubicBezTo>
                    <a:cubicBezTo>
                      <a:pt x="7" y="76"/>
                      <a:pt x="5" y="75"/>
                      <a:pt x="0" y="71"/>
                    </a:cubicBezTo>
                    <a:lnTo>
                      <a:pt x="5" y="61"/>
                    </a:lnTo>
                    <a:cubicBezTo>
                      <a:pt x="10" y="65"/>
                      <a:pt x="12" y="66"/>
                      <a:pt x="15" y="67"/>
                    </a:cubicBezTo>
                    <a:cubicBezTo>
                      <a:pt x="19" y="69"/>
                      <a:pt x="23" y="70"/>
                      <a:pt x="28" y="70"/>
                    </a:cubicBezTo>
                    <a:cubicBezTo>
                      <a:pt x="37" y="70"/>
                      <a:pt x="42" y="66"/>
                      <a:pt x="42" y="59"/>
                    </a:cubicBezTo>
                    <a:cubicBezTo>
                      <a:pt x="42" y="54"/>
                      <a:pt x="39" y="51"/>
                      <a:pt x="33" y="48"/>
                    </a:cubicBezTo>
                    <a:lnTo>
                      <a:pt x="19" y="41"/>
                    </a:lnTo>
                    <a:cubicBezTo>
                      <a:pt x="8" y="36"/>
                      <a:pt x="2" y="29"/>
                      <a:pt x="2" y="21"/>
                    </a:cubicBezTo>
                    <a:cubicBezTo>
                      <a:pt x="2" y="9"/>
                      <a:pt x="13" y="0"/>
                      <a:pt x="30" y="0"/>
                    </a:cubicBezTo>
                    <a:cubicBezTo>
                      <a:pt x="35" y="0"/>
                      <a:pt x="40" y="1"/>
                      <a:pt x="44" y="2"/>
                    </a:cubicBezTo>
                    <a:cubicBezTo>
                      <a:pt x="48" y="3"/>
                      <a:pt x="50" y="4"/>
                      <a:pt x="55" y="7"/>
                    </a:cubicBezTo>
                    <a:lnTo>
                      <a:pt x="5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nl-NL"/>
              </a:p>
            </p:txBody>
          </p:sp>
        </p:grpSp>
        <p:sp>
          <p:nvSpPr>
            <p:cNvPr id="31" name="Freeform: Shape 20"/>
            <p:cNvSpPr/>
            <p:nvPr userDrawn="1"/>
          </p:nvSpPr>
          <p:spPr>
            <a:xfrm>
              <a:off x="8962934" y="4185259"/>
              <a:ext cx="3229065" cy="999782"/>
            </a:xfrm>
            <a:custGeom>
              <a:avLst/>
              <a:gdLst>
                <a:gd name="connsiteX0" fmla="*/ 0 w 3229065"/>
                <a:gd name="connsiteY0" fmla="*/ 0 h 999782"/>
                <a:gd name="connsiteX1" fmla="*/ 227429 w 3229065"/>
                <a:gd name="connsiteY1" fmla="*/ 0 h 999782"/>
                <a:gd name="connsiteX2" fmla="*/ 3001636 w 3229065"/>
                <a:gd name="connsiteY2" fmla="*/ 0 h 999782"/>
                <a:gd name="connsiteX3" fmla="*/ 3229065 w 3229065"/>
                <a:gd name="connsiteY3" fmla="*/ 0 h 999782"/>
                <a:gd name="connsiteX4" fmla="*/ 3229065 w 3229065"/>
                <a:gd name="connsiteY4" fmla="*/ 999782 h 999782"/>
                <a:gd name="connsiteX5" fmla="*/ 3001636 w 3229065"/>
                <a:gd name="connsiteY5" fmla="*/ 999782 h 999782"/>
                <a:gd name="connsiteX6" fmla="*/ 861503 w 3229065"/>
                <a:gd name="connsiteY6" fmla="*/ 999782 h 999782"/>
                <a:gd name="connsiteX7" fmla="*/ 634074 w 3229065"/>
                <a:gd name="connsiteY7" fmla="*/ 999782 h 999782"/>
                <a:gd name="connsiteX8" fmla="*/ 305832 w 3229065"/>
                <a:gd name="connsiteY8" fmla="*/ 499562 h 999782"/>
                <a:gd name="connsiteX9" fmla="*/ 0 w 3229065"/>
                <a:gd name="connsiteY9" fmla="*/ 0 h 999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29065" h="999782">
                  <a:moveTo>
                    <a:pt x="0" y="0"/>
                  </a:moveTo>
                  <a:lnTo>
                    <a:pt x="227429" y="0"/>
                  </a:lnTo>
                  <a:lnTo>
                    <a:pt x="3001636" y="0"/>
                  </a:lnTo>
                  <a:lnTo>
                    <a:pt x="3229065" y="0"/>
                  </a:lnTo>
                  <a:lnTo>
                    <a:pt x="3229065" y="999782"/>
                  </a:lnTo>
                  <a:lnTo>
                    <a:pt x="3001636" y="999782"/>
                  </a:lnTo>
                  <a:lnTo>
                    <a:pt x="861503" y="999782"/>
                  </a:lnTo>
                  <a:lnTo>
                    <a:pt x="634074" y="999782"/>
                  </a:lnTo>
                  <a:cubicBezTo>
                    <a:pt x="305832" y="999782"/>
                    <a:pt x="305832" y="779659"/>
                    <a:pt x="305832" y="499562"/>
                  </a:cubicBezTo>
                  <a:cubicBezTo>
                    <a:pt x="305832" y="175966"/>
                    <a:pt x="150938" y="37566"/>
                    <a:pt x="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756000" tIns="0" rIns="0" bIns="0" rtlCol="0" anchor="ctr"/>
            <a:lstStyle/>
            <a:p>
              <a:endParaRPr lang="en-GB" sz="1200" dirty="0"/>
            </a:p>
          </p:txBody>
        </p:sp>
      </p:grpSp>
      <p:sp>
        <p:nvSpPr>
          <p:cNvPr id="45" name="Text Placeholder 44"/>
          <p:cNvSpPr>
            <a:spLocks noGrp="1"/>
          </p:cNvSpPr>
          <p:nvPr>
            <p:ph type="body" sz="quarter" idx="13" hasCustomPrompt="1"/>
          </p:nvPr>
        </p:nvSpPr>
        <p:spPr>
          <a:xfrm>
            <a:off x="982663" y="2384426"/>
            <a:ext cx="8208962" cy="1651734"/>
          </a:xfrm>
        </p:spPr>
        <p:txBody>
          <a:bodyPr/>
          <a:lstStyle>
            <a:lvl1pPr marL="457200" indent="-457200">
              <a:buClr>
                <a:schemeClr val="accent2"/>
              </a:buClr>
              <a:buFont typeface="+mj-lt"/>
              <a:buAutoNum type="arabicPeriod"/>
              <a:tabLst>
                <a:tab pos="8162925" algn="r"/>
              </a:tabLst>
              <a:defRPr/>
            </a:lvl1pPr>
            <a:lvl2pPr marL="985838" indent="-457200">
              <a:buClr>
                <a:schemeClr val="accent2"/>
              </a:buClr>
              <a:buFont typeface="+mj-lt"/>
              <a:buAutoNum type="arabicPeriod"/>
              <a:tabLst>
                <a:tab pos="8162925" algn="r"/>
              </a:tabLst>
              <a:defRPr/>
            </a:lvl2pPr>
            <a:lvl3pPr marL="1435100" indent="-366713">
              <a:buFont typeface="+mj-lt"/>
              <a:buAutoNum type="arabicPeriod"/>
              <a:tabLst>
                <a:tab pos="8162925" algn="r"/>
              </a:tabLst>
              <a:defRPr sz="1800"/>
            </a:lvl3pPr>
            <a:lvl4pPr marL="1879600" indent="-342900">
              <a:buFont typeface="+mj-lt"/>
              <a:buAutoNum type="arabicPeriod"/>
              <a:tabLst>
                <a:tab pos="8162925" algn="r"/>
              </a:tabLst>
              <a:defRPr/>
            </a:lvl4pPr>
            <a:lvl5pPr marL="2333625" indent="-342900">
              <a:buFont typeface="+mj-lt"/>
              <a:buAutoNum type="arabicPeriod"/>
              <a:tabLst>
                <a:tab pos="8162925" algn="r"/>
              </a:tabLst>
              <a:defRPr sz="1800" b="0">
                <a:solidFill>
                  <a:schemeClr val="tx2"/>
                </a:solidFill>
              </a:defRPr>
            </a:lvl5pPr>
          </a:lstStyle>
          <a:p>
            <a:pPr lvl="0"/>
            <a:r>
              <a:rPr lang="en-GB" dirty="0"/>
              <a:t>Edit Master text styles	</a:t>
            </a:r>
          </a:p>
          <a:p>
            <a:pPr lvl="1"/>
            <a:r>
              <a:rPr lang="en-GB" dirty="0"/>
              <a:t>Second level	</a:t>
            </a:r>
          </a:p>
          <a:p>
            <a:pPr lvl="2"/>
            <a:r>
              <a:rPr lang="en-GB" dirty="0"/>
              <a:t>Third level	</a:t>
            </a:r>
          </a:p>
          <a:p>
            <a:pPr lvl="3"/>
            <a:r>
              <a:rPr lang="en-GB" dirty="0"/>
              <a:t>Fourth level	</a:t>
            </a:r>
          </a:p>
          <a:p>
            <a:pPr lvl="4"/>
            <a:r>
              <a:rPr lang="en-GB" dirty="0"/>
              <a:t>Fifth level	</a:t>
            </a:r>
          </a:p>
        </p:txBody>
      </p:sp>
    </p:spTree>
    <p:extLst>
      <p:ext uri="{BB962C8B-B14F-4D97-AF65-F5344CB8AC3E}">
        <p14:creationId xmlns:p14="http://schemas.microsoft.com/office/powerpoint/2010/main" val="410045612"/>
      </p:ext>
    </p:extLst>
  </p:cSld>
  <p:clrMapOvr>
    <a:masterClrMapping/>
  </p:clrMapOvr>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hapter grey plane">
    <p:spTree>
      <p:nvGrpSpPr>
        <p:cNvPr id="1" name=""/>
        <p:cNvGrpSpPr/>
        <p:nvPr/>
      </p:nvGrpSpPr>
      <p:grpSpPr>
        <a:xfrm>
          <a:off x="0" y="0"/>
          <a:ext cx="0" cy="0"/>
          <a:chOff x="0" y="0"/>
          <a:chExt cx="0" cy="0"/>
        </a:xfrm>
      </p:grpSpPr>
      <p:sp>
        <p:nvSpPr>
          <p:cNvPr id="33" name="Text Placeholder 32"/>
          <p:cNvSpPr>
            <a:spLocks noGrp="1"/>
          </p:cNvSpPr>
          <p:nvPr>
            <p:ph type="body" sz="quarter" idx="14" hasCustomPrompt="1"/>
          </p:nvPr>
        </p:nvSpPr>
        <p:spPr>
          <a:xfrm>
            <a:off x="1343831" y="2623768"/>
            <a:ext cx="1295785" cy="1731243"/>
          </a:xfrm>
          <a:prstGeom prst="rect">
            <a:avLst/>
          </a:prstGeom>
        </p:spPr>
        <p:txBody>
          <a:bodyPr/>
          <a:lstStyle>
            <a:lvl1pPr>
              <a:lnSpc>
                <a:spcPct val="90000"/>
              </a:lnSpc>
              <a:spcBef>
                <a:spcPts val="0"/>
              </a:spcBef>
              <a:defRPr sz="12500" b="0">
                <a:solidFill>
                  <a:schemeClr val="accent2"/>
                </a:solidFill>
                <a:latin typeface="Arial Black" panose="020B0A04020102020204" pitchFamily="34" charset="0"/>
              </a:defRPr>
            </a:lvl1pPr>
          </a:lstStyle>
          <a:p>
            <a:pPr lvl="0"/>
            <a:r>
              <a:rPr lang="en-GB" dirty="0"/>
              <a:t>1</a:t>
            </a:r>
          </a:p>
        </p:txBody>
      </p:sp>
      <p:sp>
        <p:nvSpPr>
          <p:cNvPr id="22" name="Rectangle 21"/>
          <p:cNvSpPr/>
          <p:nvPr/>
        </p:nvSpPr>
        <p:spPr>
          <a:xfrm>
            <a:off x="300038" y="296863"/>
            <a:ext cx="11591925" cy="17272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el 1"/>
          <p:cNvSpPr>
            <a:spLocks noGrp="1"/>
          </p:cNvSpPr>
          <p:nvPr>
            <p:ph type="ctrTitle"/>
          </p:nvPr>
        </p:nvSpPr>
        <p:spPr>
          <a:xfrm>
            <a:off x="2765078" y="3589425"/>
            <a:ext cx="6860646" cy="443198"/>
          </a:xfrm>
        </p:spPr>
        <p:txBody>
          <a:bodyPr wrap="square" anchor="t" anchorCtr="0">
            <a:spAutoFit/>
          </a:bodyPr>
          <a:lstStyle>
            <a:lvl1pPr algn="l">
              <a:lnSpc>
                <a:spcPct val="90000"/>
              </a:lnSpc>
              <a:defRPr sz="3200">
                <a:latin typeface="Arial Black" panose="020B0A04020102020204" pitchFamily="34" charset="0"/>
              </a:defRPr>
            </a:lvl1pPr>
          </a:lstStyle>
          <a:p>
            <a:r>
              <a:rPr lang="en-GB" noProof="0" dirty="0"/>
              <a:t>Click to edit Master title style</a:t>
            </a:r>
            <a:endParaRPr lang="en-GB" dirty="0"/>
          </a:p>
        </p:txBody>
      </p:sp>
      <p:sp>
        <p:nvSpPr>
          <p:cNvPr id="3" name="Ondertitel 2"/>
          <p:cNvSpPr>
            <a:spLocks noGrp="1"/>
          </p:cNvSpPr>
          <p:nvPr>
            <p:ph type="subTitle" idx="1" hasCustomPrompt="1"/>
          </p:nvPr>
        </p:nvSpPr>
        <p:spPr>
          <a:xfrm>
            <a:off x="2765077" y="4760913"/>
            <a:ext cx="6860650" cy="246221"/>
          </a:xfrm>
          <a:prstGeom prst="rect">
            <a:avLst/>
          </a:prstGeom>
        </p:spPr>
        <p:txBody>
          <a:bodyPr wrap="square">
            <a:spAutoFit/>
          </a:bodyPr>
          <a:lstStyle>
            <a:lvl1pPr marL="0" indent="0" algn="l">
              <a:lnSpc>
                <a:spcPct val="100000"/>
              </a:lnSpc>
              <a:spcBef>
                <a:spcPts val="0"/>
              </a:spcBef>
              <a:buNone/>
              <a:defRPr sz="1600" b="0">
                <a:solidFill>
                  <a:schemeClr val="accent4"/>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noProof="0" dirty="0"/>
              <a:t>Click to edit Sub title style</a:t>
            </a:r>
            <a:endParaRPr lang="en-GB" dirty="0"/>
          </a:p>
        </p:txBody>
      </p:sp>
      <p:grpSp>
        <p:nvGrpSpPr>
          <p:cNvPr id="27" name="Group 26"/>
          <p:cNvGrpSpPr/>
          <p:nvPr userDrawn="1"/>
        </p:nvGrpSpPr>
        <p:grpSpPr>
          <a:xfrm>
            <a:off x="9625724" y="1229494"/>
            <a:ext cx="2566276" cy="1589138"/>
            <a:chOff x="8962934" y="3185478"/>
            <a:chExt cx="3229066" cy="1999563"/>
          </a:xfrm>
        </p:grpSpPr>
        <p:sp>
          <p:nvSpPr>
            <p:cNvPr id="28" name="Freeform: Shape 6"/>
            <p:cNvSpPr>
              <a:spLocks/>
            </p:cNvSpPr>
            <p:nvPr userDrawn="1"/>
          </p:nvSpPr>
          <p:spPr bwMode="auto">
            <a:xfrm flipH="1">
              <a:off x="8962935" y="3185478"/>
              <a:ext cx="3229065" cy="999782"/>
            </a:xfrm>
            <a:custGeom>
              <a:avLst/>
              <a:gdLst>
                <a:gd name="connsiteX0" fmla="*/ 0 w 4037812"/>
                <a:gd name="connsiteY0" fmla="*/ 0 h 1250186"/>
                <a:gd name="connsiteX1" fmla="*/ 284391 w 4037812"/>
                <a:gd name="connsiteY1" fmla="*/ 0 h 1250186"/>
                <a:gd name="connsiteX2" fmla="*/ 2960538 w 4037812"/>
                <a:gd name="connsiteY2" fmla="*/ 0 h 1250186"/>
                <a:gd name="connsiteX3" fmla="*/ 3244929 w 4037812"/>
                <a:gd name="connsiteY3" fmla="*/ 0 h 1250186"/>
                <a:gd name="connsiteX4" fmla="*/ 3655382 w 4037812"/>
                <a:gd name="connsiteY4" fmla="*/ 625505 h 1250186"/>
                <a:gd name="connsiteX5" fmla="*/ 4037812 w 4037812"/>
                <a:gd name="connsiteY5" fmla="*/ 1250186 h 1250186"/>
                <a:gd name="connsiteX6" fmla="*/ 3753421 w 4037812"/>
                <a:gd name="connsiteY6" fmla="*/ 1250186 h 1250186"/>
                <a:gd name="connsiteX7" fmla="*/ 284391 w 4037812"/>
                <a:gd name="connsiteY7" fmla="*/ 1250186 h 1250186"/>
                <a:gd name="connsiteX8" fmla="*/ 0 w 4037812"/>
                <a:gd name="connsiteY8" fmla="*/ 1250186 h 1250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37812" h="1250186">
                  <a:moveTo>
                    <a:pt x="0" y="0"/>
                  </a:moveTo>
                  <a:lnTo>
                    <a:pt x="284391" y="0"/>
                  </a:lnTo>
                  <a:lnTo>
                    <a:pt x="2960538" y="0"/>
                  </a:lnTo>
                  <a:lnTo>
                    <a:pt x="3244929" y="0"/>
                  </a:lnTo>
                  <a:cubicBezTo>
                    <a:pt x="3655382" y="0"/>
                    <a:pt x="3655382" y="275255"/>
                    <a:pt x="3655382" y="625505"/>
                  </a:cubicBezTo>
                  <a:cubicBezTo>
                    <a:pt x="3655382" y="1030147"/>
                    <a:pt x="3849070" y="1203211"/>
                    <a:pt x="4037812" y="1250186"/>
                  </a:cubicBezTo>
                  <a:lnTo>
                    <a:pt x="3753421" y="1250186"/>
                  </a:lnTo>
                  <a:lnTo>
                    <a:pt x="284391" y="1250186"/>
                  </a:lnTo>
                  <a:lnTo>
                    <a:pt x="0" y="1250186"/>
                  </a:lnTo>
                  <a:close/>
                </a:path>
              </a:pathLst>
            </a:custGeom>
            <a:solidFill>
              <a:schemeClr val="bg2"/>
            </a:solidFill>
            <a:ln w="6350">
              <a:noFill/>
              <a:prstDash val="solid"/>
              <a:round/>
              <a:headEnd/>
              <a:tailEnd/>
            </a:ln>
          </p:spPr>
          <p:txBody>
            <a:bodyPr vert="horz" wrap="square" lIns="91440" tIns="45720" rIns="91440" bIns="45720" numCol="1" anchor="t" anchorCtr="0" compatLnSpc="1">
              <a:prstTxWarp prst="textNoShape">
                <a:avLst/>
              </a:prstTxWarp>
              <a:noAutofit/>
            </a:bodyPr>
            <a:lstStyle/>
            <a:p>
              <a:endParaRPr lang="nl-NL"/>
            </a:p>
          </p:txBody>
        </p:sp>
        <p:grpSp>
          <p:nvGrpSpPr>
            <p:cNvPr id="29" name="Groep 10"/>
            <p:cNvGrpSpPr/>
            <p:nvPr userDrawn="1"/>
          </p:nvGrpSpPr>
          <p:grpSpPr>
            <a:xfrm>
              <a:off x="9710831" y="3461481"/>
              <a:ext cx="2040634" cy="353598"/>
              <a:chOff x="990600" y="-7938"/>
              <a:chExt cx="10645776" cy="1844675"/>
            </a:xfrm>
            <a:solidFill>
              <a:schemeClr val="bg1"/>
            </a:solidFill>
          </p:grpSpPr>
          <p:sp>
            <p:nvSpPr>
              <p:cNvPr id="31" name="Freeform 5"/>
              <p:cNvSpPr>
                <a:spLocks noEditPoints="1"/>
              </p:cNvSpPr>
              <p:nvPr/>
            </p:nvSpPr>
            <p:spPr bwMode="auto">
              <a:xfrm>
                <a:off x="6269038" y="-7938"/>
                <a:ext cx="1106488" cy="1844675"/>
              </a:xfrm>
              <a:custGeom>
                <a:avLst/>
                <a:gdLst>
                  <a:gd name="T0" fmla="*/ 87 w 99"/>
                  <a:gd name="T1" fmla="*/ 143 h 151"/>
                  <a:gd name="T2" fmla="*/ 87 w 99"/>
                  <a:gd name="T3" fmla="*/ 143 h 151"/>
                  <a:gd name="T4" fmla="*/ 33 w 99"/>
                  <a:gd name="T5" fmla="*/ 143 h 151"/>
                  <a:gd name="T6" fmla="*/ 33 w 99"/>
                  <a:gd name="T7" fmla="*/ 142 h 151"/>
                  <a:gd name="T8" fmla="*/ 41 w 99"/>
                  <a:gd name="T9" fmla="*/ 94 h 151"/>
                  <a:gd name="T10" fmla="*/ 49 w 99"/>
                  <a:gd name="T11" fmla="*/ 84 h 151"/>
                  <a:gd name="T12" fmla="*/ 41 w 99"/>
                  <a:gd name="T13" fmla="*/ 136 h 151"/>
                  <a:gd name="T14" fmla="*/ 40 w 99"/>
                  <a:gd name="T15" fmla="*/ 137 h 151"/>
                  <a:gd name="T16" fmla="*/ 45 w 99"/>
                  <a:gd name="T17" fmla="*/ 137 h 151"/>
                  <a:gd name="T18" fmla="*/ 45 w 99"/>
                  <a:gd name="T19" fmla="*/ 137 h 151"/>
                  <a:gd name="T20" fmla="*/ 88 w 99"/>
                  <a:gd name="T21" fmla="*/ 137 h 151"/>
                  <a:gd name="T22" fmla="*/ 87 w 99"/>
                  <a:gd name="T23" fmla="*/ 143 h 151"/>
                  <a:gd name="T24" fmla="*/ 65 w 99"/>
                  <a:gd name="T25" fmla="*/ 32 h 151"/>
                  <a:gd name="T26" fmla="*/ 65 w 99"/>
                  <a:gd name="T27" fmla="*/ 32 h 151"/>
                  <a:gd name="T28" fmla="*/ 66 w 99"/>
                  <a:gd name="T29" fmla="*/ 30 h 151"/>
                  <a:gd name="T30" fmla="*/ 82 w 99"/>
                  <a:gd name="T31" fmla="*/ 4 h 151"/>
                  <a:gd name="T32" fmla="*/ 90 w 99"/>
                  <a:gd name="T33" fmla="*/ 8 h 151"/>
                  <a:gd name="T34" fmla="*/ 61 w 99"/>
                  <a:gd name="T35" fmla="*/ 65 h 151"/>
                  <a:gd name="T36" fmla="*/ 59 w 99"/>
                  <a:gd name="T37" fmla="*/ 67 h 151"/>
                  <a:gd name="T38" fmla="*/ 65 w 99"/>
                  <a:gd name="T39" fmla="*/ 32 h 151"/>
                  <a:gd name="T40" fmla="*/ 50 w 99"/>
                  <a:gd name="T41" fmla="*/ 129 h 151"/>
                  <a:gd name="T42" fmla="*/ 50 w 99"/>
                  <a:gd name="T43" fmla="*/ 129 h 151"/>
                  <a:gd name="T44" fmla="*/ 59 w 99"/>
                  <a:gd name="T45" fmla="*/ 73 h 151"/>
                  <a:gd name="T46" fmla="*/ 62 w 99"/>
                  <a:gd name="T47" fmla="*/ 70 h 151"/>
                  <a:gd name="T48" fmla="*/ 92 w 99"/>
                  <a:gd name="T49" fmla="*/ 7 h 151"/>
                  <a:gd name="T50" fmla="*/ 81 w 99"/>
                  <a:gd name="T51" fmla="*/ 3 h 151"/>
                  <a:gd name="T52" fmla="*/ 62 w 99"/>
                  <a:gd name="T53" fmla="*/ 25 h 151"/>
                  <a:gd name="T54" fmla="*/ 61 w 99"/>
                  <a:gd name="T55" fmla="*/ 29 h 151"/>
                  <a:gd name="T56" fmla="*/ 51 w 99"/>
                  <a:gd name="T57" fmla="*/ 72 h 151"/>
                  <a:gd name="T58" fmla="*/ 50 w 99"/>
                  <a:gd name="T59" fmla="*/ 75 h 151"/>
                  <a:gd name="T60" fmla="*/ 42 w 99"/>
                  <a:gd name="T61" fmla="*/ 84 h 151"/>
                  <a:gd name="T62" fmla="*/ 49 w 99"/>
                  <a:gd name="T63" fmla="*/ 42 h 151"/>
                  <a:gd name="T64" fmla="*/ 33 w 99"/>
                  <a:gd name="T65" fmla="*/ 42 h 151"/>
                  <a:gd name="T66" fmla="*/ 32 w 99"/>
                  <a:gd name="T67" fmla="*/ 44 h 151"/>
                  <a:gd name="T68" fmla="*/ 38 w 99"/>
                  <a:gd name="T69" fmla="*/ 44 h 151"/>
                  <a:gd name="T70" fmla="*/ 40 w 99"/>
                  <a:gd name="T71" fmla="*/ 46 h 151"/>
                  <a:gd name="T72" fmla="*/ 40 w 99"/>
                  <a:gd name="T73" fmla="*/ 47 h 151"/>
                  <a:gd name="T74" fmla="*/ 32 w 99"/>
                  <a:gd name="T75" fmla="*/ 95 h 151"/>
                  <a:gd name="T76" fmla="*/ 1 w 99"/>
                  <a:gd name="T77" fmla="*/ 130 h 151"/>
                  <a:gd name="T78" fmla="*/ 0 w 99"/>
                  <a:gd name="T79" fmla="*/ 140 h 151"/>
                  <a:gd name="T80" fmla="*/ 31 w 99"/>
                  <a:gd name="T81" fmla="*/ 105 h 151"/>
                  <a:gd name="T82" fmla="*/ 23 w 99"/>
                  <a:gd name="T83" fmla="*/ 151 h 151"/>
                  <a:gd name="T84" fmla="*/ 94 w 99"/>
                  <a:gd name="T85" fmla="*/ 151 h 151"/>
                  <a:gd name="T86" fmla="*/ 97 w 99"/>
                  <a:gd name="T87" fmla="*/ 129 h 151"/>
                  <a:gd name="T88" fmla="*/ 50 w 99"/>
                  <a:gd name="T89" fmla="*/ 129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9" h="151">
                    <a:moveTo>
                      <a:pt x="87" y="143"/>
                    </a:moveTo>
                    <a:lnTo>
                      <a:pt x="87" y="143"/>
                    </a:lnTo>
                    <a:lnTo>
                      <a:pt x="33" y="143"/>
                    </a:lnTo>
                    <a:cubicBezTo>
                      <a:pt x="33" y="143"/>
                      <a:pt x="33" y="142"/>
                      <a:pt x="33" y="142"/>
                    </a:cubicBezTo>
                    <a:lnTo>
                      <a:pt x="41" y="94"/>
                    </a:lnTo>
                    <a:lnTo>
                      <a:pt x="49" y="84"/>
                    </a:lnTo>
                    <a:lnTo>
                      <a:pt x="41" y="136"/>
                    </a:lnTo>
                    <a:cubicBezTo>
                      <a:pt x="41" y="136"/>
                      <a:pt x="41" y="137"/>
                      <a:pt x="40" y="137"/>
                    </a:cubicBezTo>
                    <a:lnTo>
                      <a:pt x="45" y="137"/>
                    </a:lnTo>
                    <a:lnTo>
                      <a:pt x="45" y="137"/>
                    </a:lnTo>
                    <a:lnTo>
                      <a:pt x="88" y="137"/>
                    </a:lnTo>
                    <a:lnTo>
                      <a:pt x="87" y="143"/>
                    </a:lnTo>
                    <a:close/>
                    <a:moveTo>
                      <a:pt x="65" y="32"/>
                    </a:moveTo>
                    <a:lnTo>
                      <a:pt x="65" y="32"/>
                    </a:lnTo>
                    <a:lnTo>
                      <a:pt x="66" y="30"/>
                    </a:lnTo>
                    <a:cubicBezTo>
                      <a:pt x="67" y="23"/>
                      <a:pt x="74" y="8"/>
                      <a:pt x="82" y="4"/>
                    </a:cubicBezTo>
                    <a:cubicBezTo>
                      <a:pt x="86" y="3"/>
                      <a:pt x="88" y="3"/>
                      <a:pt x="90" y="8"/>
                    </a:cubicBezTo>
                    <a:cubicBezTo>
                      <a:pt x="95" y="18"/>
                      <a:pt x="81" y="45"/>
                      <a:pt x="61" y="65"/>
                    </a:cubicBezTo>
                    <a:cubicBezTo>
                      <a:pt x="61" y="65"/>
                      <a:pt x="59" y="67"/>
                      <a:pt x="59" y="67"/>
                    </a:cubicBezTo>
                    <a:cubicBezTo>
                      <a:pt x="61" y="57"/>
                      <a:pt x="62" y="43"/>
                      <a:pt x="65" y="32"/>
                    </a:cubicBezTo>
                    <a:close/>
                    <a:moveTo>
                      <a:pt x="50" y="129"/>
                    </a:moveTo>
                    <a:lnTo>
                      <a:pt x="50" y="129"/>
                    </a:lnTo>
                    <a:lnTo>
                      <a:pt x="59" y="73"/>
                    </a:lnTo>
                    <a:cubicBezTo>
                      <a:pt x="59" y="73"/>
                      <a:pt x="61" y="70"/>
                      <a:pt x="62" y="70"/>
                    </a:cubicBezTo>
                    <a:cubicBezTo>
                      <a:pt x="80" y="50"/>
                      <a:pt x="99" y="21"/>
                      <a:pt x="92" y="7"/>
                    </a:cubicBezTo>
                    <a:cubicBezTo>
                      <a:pt x="90" y="2"/>
                      <a:pt x="86" y="0"/>
                      <a:pt x="81" y="3"/>
                    </a:cubicBezTo>
                    <a:cubicBezTo>
                      <a:pt x="73" y="6"/>
                      <a:pt x="65" y="17"/>
                      <a:pt x="62" y="25"/>
                    </a:cubicBezTo>
                    <a:cubicBezTo>
                      <a:pt x="62" y="25"/>
                      <a:pt x="61" y="27"/>
                      <a:pt x="61" y="29"/>
                    </a:cubicBezTo>
                    <a:cubicBezTo>
                      <a:pt x="55" y="43"/>
                      <a:pt x="53" y="58"/>
                      <a:pt x="51" y="72"/>
                    </a:cubicBezTo>
                    <a:cubicBezTo>
                      <a:pt x="50" y="73"/>
                      <a:pt x="50" y="74"/>
                      <a:pt x="50" y="75"/>
                    </a:cubicBezTo>
                    <a:lnTo>
                      <a:pt x="42" y="84"/>
                    </a:lnTo>
                    <a:lnTo>
                      <a:pt x="49" y="42"/>
                    </a:lnTo>
                    <a:lnTo>
                      <a:pt x="33" y="42"/>
                    </a:lnTo>
                    <a:lnTo>
                      <a:pt x="32" y="44"/>
                    </a:lnTo>
                    <a:cubicBezTo>
                      <a:pt x="32" y="44"/>
                      <a:pt x="35" y="44"/>
                      <a:pt x="38" y="44"/>
                    </a:cubicBezTo>
                    <a:cubicBezTo>
                      <a:pt x="39" y="44"/>
                      <a:pt x="40" y="46"/>
                      <a:pt x="40" y="46"/>
                    </a:cubicBezTo>
                    <a:cubicBezTo>
                      <a:pt x="40" y="47"/>
                      <a:pt x="40" y="47"/>
                      <a:pt x="40" y="47"/>
                    </a:cubicBezTo>
                    <a:lnTo>
                      <a:pt x="32" y="95"/>
                    </a:lnTo>
                    <a:lnTo>
                      <a:pt x="1" y="130"/>
                    </a:lnTo>
                    <a:lnTo>
                      <a:pt x="0" y="140"/>
                    </a:lnTo>
                    <a:lnTo>
                      <a:pt x="31" y="105"/>
                    </a:lnTo>
                    <a:lnTo>
                      <a:pt x="23" y="151"/>
                    </a:lnTo>
                    <a:lnTo>
                      <a:pt x="94" y="151"/>
                    </a:lnTo>
                    <a:lnTo>
                      <a:pt x="97" y="129"/>
                    </a:lnTo>
                    <a:lnTo>
                      <a:pt x="50" y="129"/>
                    </a:lnTo>
                    <a:close/>
                  </a:path>
                </a:pathLst>
              </a:custGeom>
              <a:solidFill>
                <a:schemeClr val="accent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a:p>
            </p:txBody>
          </p:sp>
          <p:sp>
            <p:nvSpPr>
              <p:cNvPr id="32" name="Freeform 6"/>
              <p:cNvSpPr>
                <a:spLocks/>
              </p:cNvSpPr>
              <p:nvPr/>
            </p:nvSpPr>
            <p:spPr bwMode="auto">
              <a:xfrm>
                <a:off x="7700963" y="712788"/>
                <a:ext cx="536575" cy="928688"/>
              </a:xfrm>
              <a:custGeom>
                <a:avLst/>
                <a:gdLst>
                  <a:gd name="T0" fmla="*/ 0 w 48"/>
                  <a:gd name="T1" fmla="*/ 76 h 76"/>
                  <a:gd name="T2" fmla="*/ 0 w 48"/>
                  <a:gd name="T3" fmla="*/ 76 h 76"/>
                  <a:gd name="T4" fmla="*/ 0 w 48"/>
                  <a:gd name="T5" fmla="*/ 0 h 76"/>
                  <a:gd name="T6" fmla="*/ 12 w 48"/>
                  <a:gd name="T7" fmla="*/ 0 h 76"/>
                  <a:gd name="T8" fmla="*/ 12 w 48"/>
                  <a:gd name="T9" fmla="*/ 66 h 76"/>
                  <a:gd name="T10" fmla="*/ 48 w 48"/>
                  <a:gd name="T11" fmla="*/ 66 h 76"/>
                  <a:gd name="T12" fmla="*/ 48 w 48"/>
                  <a:gd name="T13" fmla="*/ 76 h 76"/>
                  <a:gd name="T14" fmla="*/ 0 w 48"/>
                  <a:gd name="T15" fmla="*/ 76 h 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8" h="76">
                    <a:moveTo>
                      <a:pt x="0" y="76"/>
                    </a:moveTo>
                    <a:lnTo>
                      <a:pt x="0" y="76"/>
                    </a:lnTo>
                    <a:lnTo>
                      <a:pt x="0" y="0"/>
                    </a:lnTo>
                    <a:lnTo>
                      <a:pt x="12" y="0"/>
                    </a:lnTo>
                    <a:lnTo>
                      <a:pt x="12" y="66"/>
                    </a:lnTo>
                    <a:lnTo>
                      <a:pt x="48" y="66"/>
                    </a:lnTo>
                    <a:lnTo>
                      <a:pt x="48" y="76"/>
                    </a:lnTo>
                    <a:lnTo>
                      <a:pt x="0" y="7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nl-NL"/>
              </a:p>
            </p:txBody>
          </p:sp>
          <p:sp>
            <p:nvSpPr>
              <p:cNvPr id="34" name="Freeform 7"/>
              <p:cNvSpPr>
                <a:spLocks noEditPoints="1"/>
              </p:cNvSpPr>
              <p:nvPr/>
            </p:nvSpPr>
            <p:spPr bwMode="auto">
              <a:xfrm>
                <a:off x="8326438" y="688975"/>
                <a:ext cx="939800" cy="977900"/>
              </a:xfrm>
              <a:custGeom>
                <a:avLst/>
                <a:gdLst>
                  <a:gd name="T0" fmla="*/ 84 w 84"/>
                  <a:gd name="T1" fmla="*/ 40 h 80"/>
                  <a:gd name="T2" fmla="*/ 84 w 84"/>
                  <a:gd name="T3" fmla="*/ 40 h 80"/>
                  <a:gd name="T4" fmla="*/ 42 w 84"/>
                  <a:gd name="T5" fmla="*/ 0 h 80"/>
                  <a:gd name="T6" fmla="*/ 0 w 84"/>
                  <a:gd name="T7" fmla="*/ 40 h 80"/>
                  <a:gd name="T8" fmla="*/ 42 w 84"/>
                  <a:gd name="T9" fmla="*/ 80 h 80"/>
                  <a:gd name="T10" fmla="*/ 84 w 84"/>
                  <a:gd name="T11" fmla="*/ 40 h 80"/>
                  <a:gd name="T12" fmla="*/ 71 w 84"/>
                  <a:gd name="T13" fmla="*/ 40 h 80"/>
                  <a:gd name="T14" fmla="*/ 71 w 84"/>
                  <a:gd name="T15" fmla="*/ 40 h 80"/>
                  <a:gd name="T16" fmla="*/ 42 w 84"/>
                  <a:gd name="T17" fmla="*/ 70 h 80"/>
                  <a:gd name="T18" fmla="*/ 12 w 84"/>
                  <a:gd name="T19" fmla="*/ 40 h 80"/>
                  <a:gd name="T20" fmla="*/ 42 w 84"/>
                  <a:gd name="T21" fmla="*/ 11 h 80"/>
                  <a:gd name="T22" fmla="*/ 71 w 84"/>
                  <a:gd name="T23" fmla="*/ 4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4" h="80">
                    <a:moveTo>
                      <a:pt x="84" y="40"/>
                    </a:moveTo>
                    <a:lnTo>
                      <a:pt x="84" y="40"/>
                    </a:lnTo>
                    <a:cubicBezTo>
                      <a:pt x="84" y="17"/>
                      <a:pt x="66" y="0"/>
                      <a:pt x="42" y="0"/>
                    </a:cubicBezTo>
                    <a:cubicBezTo>
                      <a:pt x="17" y="0"/>
                      <a:pt x="0" y="17"/>
                      <a:pt x="0" y="40"/>
                    </a:cubicBezTo>
                    <a:cubicBezTo>
                      <a:pt x="0" y="63"/>
                      <a:pt x="17" y="80"/>
                      <a:pt x="42" y="80"/>
                    </a:cubicBezTo>
                    <a:cubicBezTo>
                      <a:pt x="66" y="80"/>
                      <a:pt x="84" y="63"/>
                      <a:pt x="84" y="40"/>
                    </a:cubicBezTo>
                    <a:close/>
                    <a:moveTo>
                      <a:pt x="71" y="40"/>
                    </a:moveTo>
                    <a:lnTo>
                      <a:pt x="71" y="40"/>
                    </a:lnTo>
                    <a:cubicBezTo>
                      <a:pt x="71" y="57"/>
                      <a:pt x="59" y="70"/>
                      <a:pt x="42" y="70"/>
                    </a:cubicBezTo>
                    <a:cubicBezTo>
                      <a:pt x="25" y="70"/>
                      <a:pt x="12" y="57"/>
                      <a:pt x="12" y="40"/>
                    </a:cubicBezTo>
                    <a:cubicBezTo>
                      <a:pt x="12" y="23"/>
                      <a:pt x="25" y="11"/>
                      <a:pt x="42" y="11"/>
                    </a:cubicBezTo>
                    <a:cubicBezTo>
                      <a:pt x="59" y="11"/>
                      <a:pt x="71" y="23"/>
                      <a:pt x="71" y="4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nl-NL"/>
              </a:p>
            </p:txBody>
          </p:sp>
          <p:sp>
            <p:nvSpPr>
              <p:cNvPr id="35" name="Freeform 8"/>
              <p:cNvSpPr>
                <a:spLocks/>
              </p:cNvSpPr>
              <p:nvPr/>
            </p:nvSpPr>
            <p:spPr bwMode="auto">
              <a:xfrm>
                <a:off x="9534525" y="712788"/>
                <a:ext cx="536575" cy="928688"/>
              </a:xfrm>
              <a:custGeom>
                <a:avLst/>
                <a:gdLst>
                  <a:gd name="T0" fmla="*/ 0 w 48"/>
                  <a:gd name="T1" fmla="*/ 76 h 76"/>
                  <a:gd name="T2" fmla="*/ 0 w 48"/>
                  <a:gd name="T3" fmla="*/ 76 h 76"/>
                  <a:gd name="T4" fmla="*/ 0 w 48"/>
                  <a:gd name="T5" fmla="*/ 0 h 76"/>
                  <a:gd name="T6" fmla="*/ 47 w 48"/>
                  <a:gd name="T7" fmla="*/ 0 h 76"/>
                  <a:gd name="T8" fmla="*/ 47 w 48"/>
                  <a:gd name="T9" fmla="*/ 10 h 76"/>
                  <a:gd name="T10" fmla="*/ 12 w 48"/>
                  <a:gd name="T11" fmla="*/ 10 h 76"/>
                  <a:gd name="T12" fmla="*/ 12 w 48"/>
                  <a:gd name="T13" fmla="*/ 32 h 76"/>
                  <a:gd name="T14" fmla="*/ 41 w 48"/>
                  <a:gd name="T15" fmla="*/ 32 h 76"/>
                  <a:gd name="T16" fmla="*/ 41 w 48"/>
                  <a:gd name="T17" fmla="*/ 42 h 76"/>
                  <a:gd name="T18" fmla="*/ 12 w 48"/>
                  <a:gd name="T19" fmla="*/ 42 h 76"/>
                  <a:gd name="T20" fmla="*/ 12 w 48"/>
                  <a:gd name="T21" fmla="*/ 66 h 76"/>
                  <a:gd name="T22" fmla="*/ 48 w 48"/>
                  <a:gd name="T23" fmla="*/ 66 h 76"/>
                  <a:gd name="T24" fmla="*/ 48 w 48"/>
                  <a:gd name="T25" fmla="*/ 76 h 76"/>
                  <a:gd name="T26" fmla="*/ 0 w 48"/>
                  <a:gd name="T27"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8" h="76">
                    <a:moveTo>
                      <a:pt x="0" y="76"/>
                    </a:moveTo>
                    <a:lnTo>
                      <a:pt x="0" y="76"/>
                    </a:lnTo>
                    <a:lnTo>
                      <a:pt x="0" y="0"/>
                    </a:lnTo>
                    <a:lnTo>
                      <a:pt x="47" y="0"/>
                    </a:lnTo>
                    <a:lnTo>
                      <a:pt x="47" y="10"/>
                    </a:lnTo>
                    <a:lnTo>
                      <a:pt x="12" y="10"/>
                    </a:lnTo>
                    <a:lnTo>
                      <a:pt x="12" y="32"/>
                    </a:lnTo>
                    <a:lnTo>
                      <a:pt x="41" y="32"/>
                    </a:lnTo>
                    <a:lnTo>
                      <a:pt x="41" y="42"/>
                    </a:lnTo>
                    <a:lnTo>
                      <a:pt x="12" y="42"/>
                    </a:lnTo>
                    <a:lnTo>
                      <a:pt x="12" y="66"/>
                    </a:lnTo>
                    <a:lnTo>
                      <a:pt x="48" y="66"/>
                    </a:lnTo>
                    <a:lnTo>
                      <a:pt x="48" y="76"/>
                    </a:lnTo>
                    <a:lnTo>
                      <a:pt x="0" y="7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nl-NL"/>
              </a:p>
            </p:txBody>
          </p:sp>
          <p:sp>
            <p:nvSpPr>
              <p:cNvPr id="36" name="Freeform 9"/>
              <p:cNvSpPr>
                <a:spLocks/>
              </p:cNvSpPr>
              <p:nvPr/>
            </p:nvSpPr>
            <p:spPr bwMode="auto">
              <a:xfrm>
                <a:off x="10328275" y="712788"/>
                <a:ext cx="536575" cy="928688"/>
              </a:xfrm>
              <a:custGeom>
                <a:avLst/>
                <a:gdLst>
                  <a:gd name="T0" fmla="*/ 13 w 48"/>
                  <a:gd name="T1" fmla="*/ 10 h 76"/>
                  <a:gd name="T2" fmla="*/ 13 w 48"/>
                  <a:gd name="T3" fmla="*/ 10 h 76"/>
                  <a:gd name="T4" fmla="*/ 13 w 48"/>
                  <a:gd name="T5" fmla="*/ 33 h 76"/>
                  <a:gd name="T6" fmla="*/ 42 w 48"/>
                  <a:gd name="T7" fmla="*/ 33 h 76"/>
                  <a:gd name="T8" fmla="*/ 42 w 48"/>
                  <a:gd name="T9" fmla="*/ 43 h 76"/>
                  <a:gd name="T10" fmla="*/ 13 w 48"/>
                  <a:gd name="T11" fmla="*/ 43 h 76"/>
                  <a:gd name="T12" fmla="*/ 13 w 48"/>
                  <a:gd name="T13" fmla="*/ 76 h 76"/>
                  <a:gd name="T14" fmla="*/ 0 w 48"/>
                  <a:gd name="T15" fmla="*/ 76 h 76"/>
                  <a:gd name="T16" fmla="*/ 0 w 48"/>
                  <a:gd name="T17" fmla="*/ 0 h 76"/>
                  <a:gd name="T18" fmla="*/ 48 w 48"/>
                  <a:gd name="T19" fmla="*/ 0 h 76"/>
                  <a:gd name="T20" fmla="*/ 48 w 48"/>
                  <a:gd name="T21" fmla="*/ 10 h 76"/>
                  <a:gd name="T22" fmla="*/ 13 w 48"/>
                  <a:gd name="T23" fmla="*/ 1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8" h="76">
                    <a:moveTo>
                      <a:pt x="13" y="10"/>
                    </a:moveTo>
                    <a:lnTo>
                      <a:pt x="13" y="10"/>
                    </a:lnTo>
                    <a:lnTo>
                      <a:pt x="13" y="33"/>
                    </a:lnTo>
                    <a:lnTo>
                      <a:pt x="42" y="33"/>
                    </a:lnTo>
                    <a:lnTo>
                      <a:pt x="42" y="43"/>
                    </a:lnTo>
                    <a:lnTo>
                      <a:pt x="13" y="43"/>
                    </a:lnTo>
                    <a:lnTo>
                      <a:pt x="13" y="76"/>
                    </a:lnTo>
                    <a:lnTo>
                      <a:pt x="0" y="76"/>
                    </a:lnTo>
                    <a:lnTo>
                      <a:pt x="0" y="0"/>
                    </a:lnTo>
                    <a:lnTo>
                      <a:pt x="48" y="0"/>
                    </a:lnTo>
                    <a:lnTo>
                      <a:pt x="48" y="10"/>
                    </a:lnTo>
                    <a:lnTo>
                      <a:pt x="13"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nl-NL"/>
              </a:p>
            </p:txBody>
          </p:sp>
          <p:sp>
            <p:nvSpPr>
              <p:cNvPr id="37" name="Freeform 10"/>
              <p:cNvSpPr>
                <a:spLocks/>
              </p:cNvSpPr>
              <p:nvPr/>
            </p:nvSpPr>
            <p:spPr bwMode="auto">
              <a:xfrm>
                <a:off x="11110913" y="712788"/>
                <a:ext cx="525463" cy="928688"/>
              </a:xfrm>
              <a:custGeom>
                <a:avLst/>
                <a:gdLst>
                  <a:gd name="T0" fmla="*/ 12 w 47"/>
                  <a:gd name="T1" fmla="*/ 10 h 76"/>
                  <a:gd name="T2" fmla="*/ 12 w 47"/>
                  <a:gd name="T3" fmla="*/ 10 h 76"/>
                  <a:gd name="T4" fmla="*/ 12 w 47"/>
                  <a:gd name="T5" fmla="*/ 33 h 76"/>
                  <a:gd name="T6" fmla="*/ 41 w 47"/>
                  <a:gd name="T7" fmla="*/ 33 h 76"/>
                  <a:gd name="T8" fmla="*/ 41 w 47"/>
                  <a:gd name="T9" fmla="*/ 43 h 76"/>
                  <a:gd name="T10" fmla="*/ 12 w 47"/>
                  <a:gd name="T11" fmla="*/ 43 h 76"/>
                  <a:gd name="T12" fmla="*/ 12 w 47"/>
                  <a:gd name="T13" fmla="*/ 76 h 76"/>
                  <a:gd name="T14" fmla="*/ 0 w 47"/>
                  <a:gd name="T15" fmla="*/ 76 h 76"/>
                  <a:gd name="T16" fmla="*/ 0 w 47"/>
                  <a:gd name="T17" fmla="*/ 0 h 76"/>
                  <a:gd name="T18" fmla="*/ 47 w 47"/>
                  <a:gd name="T19" fmla="*/ 0 h 76"/>
                  <a:gd name="T20" fmla="*/ 47 w 47"/>
                  <a:gd name="T21" fmla="*/ 10 h 76"/>
                  <a:gd name="T22" fmla="*/ 12 w 47"/>
                  <a:gd name="T23" fmla="*/ 1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7" h="76">
                    <a:moveTo>
                      <a:pt x="12" y="10"/>
                    </a:moveTo>
                    <a:lnTo>
                      <a:pt x="12" y="10"/>
                    </a:lnTo>
                    <a:lnTo>
                      <a:pt x="12" y="33"/>
                    </a:lnTo>
                    <a:lnTo>
                      <a:pt x="41" y="33"/>
                    </a:lnTo>
                    <a:lnTo>
                      <a:pt x="41" y="43"/>
                    </a:lnTo>
                    <a:lnTo>
                      <a:pt x="12" y="43"/>
                    </a:lnTo>
                    <a:lnTo>
                      <a:pt x="12" y="76"/>
                    </a:lnTo>
                    <a:lnTo>
                      <a:pt x="0" y="76"/>
                    </a:lnTo>
                    <a:lnTo>
                      <a:pt x="0" y="0"/>
                    </a:lnTo>
                    <a:lnTo>
                      <a:pt x="47" y="0"/>
                    </a:lnTo>
                    <a:lnTo>
                      <a:pt x="47" y="10"/>
                    </a:lnTo>
                    <a:lnTo>
                      <a:pt x="12"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nl-NL"/>
              </a:p>
            </p:txBody>
          </p:sp>
          <p:sp>
            <p:nvSpPr>
              <p:cNvPr id="38" name="Freeform 11"/>
              <p:cNvSpPr>
                <a:spLocks/>
              </p:cNvSpPr>
              <p:nvPr/>
            </p:nvSpPr>
            <p:spPr bwMode="auto">
              <a:xfrm>
                <a:off x="990600" y="712788"/>
                <a:ext cx="536575" cy="928688"/>
              </a:xfrm>
              <a:custGeom>
                <a:avLst/>
                <a:gdLst>
                  <a:gd name="T0" fmla="*/ 0 w 48"/>
                  <a:gd name="T1" fmla="*/ 76 h 76"/>
                  <a:gd name="T2" fmla="*/ 0 w 48"/>
                  <a:gd name="T3" fmla="*/ 76 h 76"/>
                  <a:gd name="T4" fmla="*/ 0 w 48"/>
                  <a:gd name="T5" fmla="*/ 0 h 76"/>
                  <a:gd name="T6" fmla="*/ 12 w 48"/>
                  <a:gd name="T7" fmla="*/ 0 h 76"/>
                  <a:gd name="T8" fmla="*/ 12 w 48"/>
                  <a:gd name="T9" fmla="*/ 66 h 76"/>
                  <a:gd name="T10" fmla="*/ 48 w 48"/>
                  <a:gd name="T11" fmla="*/ 66 h 76"/>
                  <a:gd name="T12" fmla="*/ 48 w 48"/>
                  <a:gd name="T13" fmla="*/ 76 h 76"/>
                  <a:gd name="T14" fmla="*/ 0 w 48"/>
                  <a:gd name="T15" fmla="*/ 76 h 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8" h="76">
                    <a:moveTo>
                      <a:pt x="0" y="76"/>
                    </a:moveTo>
                    <a:lnTo>
                      <a:pt x="0" y="76"/>
                    </a:lnTo>
                    <a:lnTo>
                      <a:pt x="0" y="0"/>
                    </a:lnTo>
                    <a:lnTo>
                      <a:pt x="12" y="0"/>
                    </a:lnTo>
                    <a:lnTo>
                      <a:pt x="12" y="66"/>
                    </a:lnTo>
                    <a:lnTo>
                      <a:pt x="48" y="66"/>
                    </a:lnTo>
                    <a:lnTo>
                      <a:pt x="48" y="76"/>
                    </a:lnTo>
                    <a:lnTo>
                      <a:pt x="0" y="7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nl-NL"/>
              </a:p>
            </p:txBody>
          </p:sp>
          <p:sp>
            <p:nvSpPr>
              <p:cNvPr id="39" name="Freeform 12"/>
              <p:cNvSpPr>
                <a:spLocks noEditPoints="1"/>
              </p:cNvSpPr>
              <p:nvPr/>
            </p:nvSpPr>
            <p:spPr bwMode="auto">
              <a:xfrm>
                <a:off x="1604963" y="688975"/>
                <a:ext cx="950913" cy="977900"/>
              </a:xfrm>
              <a:custGeom>
                <a:avLst/>
                <a:gdLst>
                  <a:gd name="T0" fmla="*/ 85 w 85"/>
                  <a:gd name="T1" fmla="*/ 40 h 80"/>
                  <a:gd name="T2" fmla="*/ 85 w 85"/>
                  <a:gd name="T3" fmla="*/ 40 h 80"/>
                  <a:gd name="T4" fmla="*/ 43 w 85"/>
                  <a:gd name="T5" fmla="*/ 0 h 80"/>
                  <a:gd name="T6" fmla="*/ 0 w 85"/>
                  <a:gd name="T7" fmla="*/ 40 h 80"/>
                  <a:gd name="T8" fmla="*/ 43 w 85"/>
                  <a:gd name="T9" fmla="*/ 80 h 80"/>
                  <a:gd name="T10" fmla="*/ 85 w 85"/>
                  <a:gd name="T11" fmla="*/ 40 h 80"/>
                  <a:gd name="T12" fmla="*/ 72 w 85"/>
                  <a:gd name="T13" fmla="*/ 40 h 80"/>
                  <a:gd name="T14" fmla="*/ 72 w 85"/>
                  <a:gd name="T15" fmla="*/ 40 h 80"/>
                  <a:gd name="T16" fmla="*/ 43 w 85"/>
                  <a:gd name="T17" fmla="*/ 70 h 80"/>
                  <a:gd name="T18" fmla="*/ 13 w 85"/>
                  <a:gd name="T19" fmla="*/ 40 h 80"/>
                  <a:gd name="T20" fmla="*/ 43 w 85"/>
                  <a:gd name="T21" fmla="*/ 11 h 80"/>
                  <a:gd name="T22" fmla="*/ 72 w 85"/>
                  <a:gd name="T23" fmla="*/ 4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5" h="80">
                    <a:moveTo>
                      <a:pt x="85" y="40"/>
                    </a:moveTo>
                    <a:lnTo>
                      <a:pt x="85" y="40"/>
                    </a:lnTo>
                    <a:cubicBezTo>
                      <a:pt x="85" y="17"/>
                      <a:pt x="67" y="0"/>
                      <a:pt x="43" y="0"/>
                    </a:cubicBezTo>
                    <a:cubicBezTo>
                      <a:pt x="18" y="0"/>
                      <a:pt x="0" y="17"/>
                      <a:pt x="0" y="40"/>
                    </a:cubicBezTo>
                    <a:cubicBezTo>
                      <a:pt x="0" y="63"/>
                      <a:pt x="18" y="80"/>
                      <a:pt x="43" y="80"/>
                    </a:cubicBezTo>
                    <a:cubicBezTo>
                      <a:pt x="67" y="80"/>
                      <a:pt x="85" y="63"/>
                      <a:pt x="85" y="40"/>
                    </a:cubicBezTo>
                    <a:close/>
                    <a:moveTo>
                      <a:pt x="72" y="40"/>
                    </a:moveTo>
                    <a:lnTo>
                      <a:pt x="72" y="40"/>
                    </a:lnTo>
                    <a:cubicBezTo>
                      <a:pt x="72" y="57"/>
                      <a:pt x="59" y="70"/>
                      <a:pt x="43" y="70"/>
                    </a:cubicBezTo>
                    <a:cubicBezTo>
                      <a:pt x="26" y="70"/>
                      <a:pt x="13" y="57"/>
                      <a:pt x="13" y="40"/>
                    </a:cubicBezTo>
                    <a:cubicBezTo>
                      <a:pt x="13" y="23"/>
                      <a:pt x="26" y="11"/>
                      <a:pt x="43" y="11"/>
                    </a:cubicBezTo>
                    <a:cubicBezTo>
                      <a:pt x="59" y="11"/>
                      <a:pt x="72" y="23"/>
                      <a:pt x="72" y="4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nl-NL"/>
              </a:p>
            </p:txBody>
          </p:sp>
          <p:sp>
            <p:nvSpPr>
              <p:cNvPr id="40" name="Freeform 13"/>
              <p:cNvSpPr>
                <a:spLocks/>
              </p:cNvSpPr>
              <p:nvPr/>
            </p:nvSpPr>
            <p:spPr bwMode="auto">
              <a:xfrm>
                <a:off x="2657475" y="712788"/>
                <a:ext cx="760413" cy="928688"/>
              </a:xfrm>
              <a:custGeom>
                <a:avLst/>
                <a:gdLst>
                  <a:gd name="T0" fmla="*/ 39 w 68"/>
                  <a:gd name="T1" fmla="*/ 42 h 76"/>
                  <a:gd name="T2" fmla="*/ 39 w 68"/>
                  <a:gd name="T3" fmla="*/ 42 h 76"/>
                  <a:gd name="T4" fmla="*/ 39 w 68"/>
                  <a:gd name="T5" fmla="*/ 76 h 76"/>
                  <a:gd name="T6" fmla="*/ 27 w 68"/>
                  <a:gd name="T7" fmla="*/ 76 h 76"/>
                  <a:gd name="T8" fmla="*/ 27 w 68"/>
                  <a:gd name="T9" fmla="*/ 42 h 76"/>
                  <a:gd name="T10" fmla="*/ 0 w 68"/>
                  <a:gd name="T11" fmla="*/ 0 h 76"/>
                  <a:gd name="T12" fmla="*/ 14 w 68"/>
                  <a:gd name="T13" fmla="*/ 0 h 76"/>
                  <a:gd name="T14" fmla="*/ 34 w 68"/>
                  <a:gd name="T15" fmla="*/ 31 h 76"/>
                  <a:gd name="T16" fmla="*/ 54 w 68"/>
                  <a:gd name="T17" fmla="*/ 0 h 76"/>
                  <a:gd name="T18" fmla="*/ 68 w 68"/>
                  <a:gd name="T19" fmla="*/ 0 h 76"/>
                  <a:gd name="T20" fmla="*/ 39 w 68"/>
                  <a:gd name="T21" fmla="*/ 42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8" h="76">
                    <a:moveTo>
                      <a:pt x="39" y="42"/>
                    </a:moveTo>
                    <a:lnTo>
                      <a:pt x="39" y="42"/>
                    </a:lnTo>
                    <a:lnTo>
                      <a:pt x="39" y="76"/>
                    </a:lnTo>
                    <a:lnTo>
                      <a:pt x="27" y="76"/>
                    </a:lnTo>
                    <a:lnTo>
                      <a:pt x="27" y="42"/>
                    </a:lnTo>
                    <a:lnTo>
                      <a:pt x="0" y="0"/>
                    </a:lnTo>
                    <a:lnTo>
                      <a:pt x="14" y="0"/>
                    </a:lnTo>
                    <a:lnTo>
                      <a:pt x="34" y="31"/>
                    </a:lnTo>
                    <a:lnTo>
                      <a:pt x="54" y="0"/>
                    </a:lnTo>
                    <a:lnTo>
                      <a:pt x="68" y="0"/>
                    </a:lnTo>
                    <a:lnTo>
                      <a:pt x="39" y="4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nl-NL"/>
              </a:p>
            </p:txBody>
          </p:sp>
          <p:sp>
            <p:nvSpPr>
              <p:cNvPr id="41" name="Freeform 14"/>
              <p:cNvSpPr>
                <a:spLocks/>
              </p:cNvSpPr>
              <p:nvPr/>
            </p:nvSpPr>
            <p:spPr bwMode="auto">
              <a:xfrm>
                <a:off x="3617913" y="712788"/>
                <a:ext cx="538163" cy="928688"/>
              </a:xfrm>
              <a:custGeom>
                <a:avLst/>
                <a:gdLst>
                  <a:gd name="T0" fmla="*/ 0 w 48"/>
                  <a:gd name="T1" fmla="*/ 76 h 76"/>
                  <a:gd name="T2" fmla="*/ 0 w 48"/>
                  <a:gd name="T3" fmla="*/ 76 h 76"/>
                  <a:gd name="T4" fmla="*/ 0 w 48"/>
                  <a:gd name="T5" fmla="*/ 0 h 76"/>
                  <a:gd name="T6" fmla="*/ 47 w 48"/>
                  <a:gd name="T7" fmla="*/ 0 h 76"/>
                  <a:gd name="T8" fmla="*/ 47 w 48"/>
                  <a:gd name="T9" fmla="*/ 10 h 76"/>
                  <a:gd name="T10" fmla="*/ 12 w 48"/>
                  <a:gd name="T11" fmla="*/ 10 h 76"/>
                  <a:gd name="T12" fmla="*/ 12 w 48"/>
                  <a:gd name="T13" fmla="*/ 32 h 76"/>
                  <a:gd name="T14" fmla="*/ 41 w 48"/>
                  <a:gd name="T15" fmla="*/ 32 h 76"/>
                  <a:gd name="T16" fmla="*/ 41 w 48"/>
                  <a:gd name="T17" fmla="*/ 42 h 76"/>
                  <a:gd name="T18" fmla="*/ 12 w 48"/>
                  <a:gd name="T19" fmla="*/ 42 h 76"/>
                  <a:gd name="T20" fmla="*/ 12 w 48"/>
                  <a:gd name="T21" fmla="*/ 66 h 76"/>
                  <a:gd name="T22" fmla="*/ 48 w 48"/>
                  <a:gd name="T23" fmla="*/ 66 h 76"/>
                  <a:gd name="T24" fmla="*/ 48 w 48"/>
                  <a:gd name="T25" fmla="*/ 76 h 76"/>
                  <a:gd name="T26" fmla="*/ 0 w 48"/>
                  <a:gd name="T27"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8" h="76">
                    <a:moveTo>
                      <a:pt x="0" y="76"/>
                    </a:moveTo>
                    <a:lnTo>
                      <a:pt x="0" y="76"/>
                    </a:lnTo>
                    <a:lnTo>
                      <a:pt x="0" y="0"/>
                    </a:lnTo>
                    <a:lnTo>
                      <a:pt x="47" y="0"/>
                    </a:lnTo>
                    <a:lnTo>
                      <a:pt x="47" y="10"/>
                    </a:lnTo>
                    <a:lnTo>
                      <a:pt x="12" y="10"/>
                    </a:lnTo>
                    <a:lnTo>
                      <a:pt x="12" y="32"/>
                    </a:lnTo>
                    <a:lnTo>
                      <a:pt x="41" y="32"/>
                    </a:lnTo>
                    <a:lnTo>
                      <a:pt x="41" y="42"/>
                    </a:lnTo>
                    <a:lnTo>
                      <a:pt x="12" y="42"/>
                    </a:lnTo>
                    <a:lnTo>
                      <a:pt x="12" y="66"/>
                    </a:lnTo>
                    <a:lnTo>
                      <a:pt x="48" y="66"/>
                    </a:lnTo>
                    <a:lnTo>
                      <a:pt x="48" y="76"/>
                    </a:lnTo>
                    <a:lnTo>
                      <a:pt x="0" y="7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nl-NL"/>
              </a:p>
            </p:txBody>
          </p:sp>
          <p:sp>
            <p:nvSpPr>
              <p:cNvPr id="42" name="Freeform 15"/>
              <p:cNvSpPr>
                <a:spLocks/>
              </p:cNvSpPr>
              <p:nvPr/>
            </p:nvSpPr>
            <p:spPr bwMode="auto">
              <a:xfrm>
                <a:off x="4424363" y="712788"/>
                <a:ext cx="771525" cy="941388"/>
              </a:xfrm>
              <a:custGeom>
                <a:avLst/>
                <a:gdLst>
                  <a:gd name="T0" fmla="*/ 58 w 69"/>
                  <a:gd name="T1" fmla="*/ 77 h 77"/>
                  <a:gd name="T2" fmla="*/ 58 w 69"/>
                  <a:gd name="T3" fmla="*/ 77 h 77"/>
                  <a:gd name="T4" fmla="*/ 15 w 69"/>
                  <a:gd name="T5" fmla="*/ 22 h 77"/>
                  <a:gd name="T6" fmla="*/ 11 w 69"/>
                  <a:gd name="T7" fmla="*/ 15 h 77"/>
                  <a:gd name="T8" fmla="*/ 11 w 69"/>
                  <a:gd name="T9" fmla="*/ 76 h 77"/>
                  <a:gd name="T10" fmla="*/ 0 w 69"/>
                  <a:gd name="T11" fmla="*/ 76 h 77"/>
                  <a:gd name="T12" fmla="*/ 0 w 69"/>
                  <a:gd name="T13" fmla="*/ 0 h 77"/>
                  <a:gd name="T14" fmla="*/ 12 w 69"/>
                  <a:gd name="T15" fmla="*/ 0 h 77"/>
                  <a:gd name="T16" fmla="*/ 55 w 69"/>
                  <a:gd name="T17" fmla="*/ 54 h 77"/>
                  <a:gd name="T18" fmla="*/ 58 w 69"/>
                  <a:gd name="T19" fmla="*/ 61 h 77"/>
                  <a:gd name="T20" fmla="*/ 58 w 69"/>
                  <a:gd name="T21" fmla="*/ 0 h 77"/>
                  <a:gd name="T22" fmla="*/ 69 w 69"/>
                  <a:gd name="T23" fmla="*/ 0 h 77"/>
                  <a:gd name="T24" fmla="*/ 69 w 69"/>
                  <a:gd name="T25" fmla="*/ 77 h 77"/>
                  <a:gd name="T26" fmla="*/ 58 w 69"/>
                  <a:gd name="T27" fmla="*/ 7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9" h="77">
                    <a:moveTo>
                      <a:pt x="58" y="77"/>
                    </a:moveTo>
                    <a:lnTo>
                      <a:pt x="58" y="77"/>
                    </a:lnTo>
                    <a:lnTo>
                      <a:pt x="15" y="22"/>
                    </a:lnTo>
                    <a:cubicBezTo>
                      <a:pt x="12" y="19"/>
                      <a:pt x="12" y="17"/>
                      <a:pt x="11" y="15"/>
                    </a:cubicBezTo>
                    <a:lnTo>
                      <a:pt x="11" y="76"/>
                    </a:lnTo>
                    <a:lnTo>
                      <a:pt x="0" y="76"/>
                    </a:lnTo>
                    <a:lnTo>
                      <a:pt x="0" y="0"/>
                    </a:lnTo>
                    <a:lnTo>
                      <a:pt x="12" y="0"/>
                    </a:lnTo>
                    <a:lnTo>
                      <a:pt x="55" y="54"/>
                    </a:lnTo>
                    <a:cubicBezTo>
                      <a:pt x="56" y="56"/>
                      <a:pt x="58" y="59"/>
                      <a:pt x="58" y="61"/>
                    </a:cubicBezTo>
                    <a:lnTo>
                      <a:pt x="58" y="0"/>
                    </a:lnTo>
                    <a:lnTo>
                      <a:pt x="69" y="0"/>
                    </a:lnTo>
                    <a:lnTo>
                      <a:pt x="69" y="77"/>
                    </a:lnTo>
                    <a:lnTo>
                      <a:pt x="58" y="7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nl-NL"/>
              </a:p>
            </p:txBody>
          </p:sp>
          <p:sp>
            <p:nvSpPr>
              <p:cNvPr id="43" name="Freeform 16"/>
              <p:cNvSpPr>
                <a:spLocks/>
              </p:cNvSpPr>
              <p:nvPr/>
            </p:nvSpPr>
            <p:spPr bwMode="auto">
              <a:xfrm>
                <a:off x="5464175" y="688975"/>
                <a:ext cx="614363" cy="977900"/>
              </a:xfrm>
              <a:custGeom>
                <a:avLst/>
                <a:gdLst>
                  <a:gd name="T0" fmla="*/ 50 w 55"/>
                  <a:gd name="T1" fmla="*/ 17 h 80"/>
                  <a:gd name="T2" fmla="*/ 50 w 55"/>
                  <a:gd name="T3" fmla="*/ 17 h 80"/>
                  <a:gd name="T4" fmla="*/ 41 w 55"/>
                  <a:gd name="T5" fmla="*/ 12 h 80"/>
                  <a:gd name="T6" fmla="*/ 30 w 55"/>
                  <a:gd name="T7" fmla="*/ 11 h 80"/>
                  <a:gd name="T8" fmla="*/ 14 w 55"/>
                  <a:gd name="T9" fmla="*/ 20 h 80"/>
                  <a:gd name="T10" fmla="*/ 15 w 55"/>
                  <a:gd name="T11" fmla="*/ 24 h 80"/>
                  <a:gd name="T12" fmla="*/ 35 w 55"/>
                  <a:gd name="T13" fmla="*/ 36 h 80"/>
                  <a:gd name="T14" fmla="*/ 54 w 55"/>
                  <a:gd name="T15" fmla="*/ 58 h 80"/>
                  <a:gd name="T16" fmla="*/ 26 w 55"/>
                  <a:gd name="T17" fmla="*/ 80 h 80"/>
                  <a:gd name="T18" fmla="*/ 10 w 55"/>
                  <a:gd name="T19" fmla="*/ 77 h 80"/>
                  <a:gd name="T20" fmla="*/ 0 w 55"/>
                  <a:gd name="T21" fmla="*/ 71 h 80"/>
                  <a:gd name="T22" fmla="*/ 5 w 55"/>
                  <a:gd name="T23" fmla="*/ 61 h 80"/>
                  <a:gd name="T24" fmla="*/ 15 w 55"/>
                  <a:gd name="T25" fmla="*/ 67 h 80"/>
                  <a:gd name="T26" fmla="*/ 28 w 55"/>
                  <a:gd name="T27" fmla="*/ 70 h 80"/>
                  <a:gd name="T28" fmla="*/ 42 w 55"/>
                  <a:gd name="T29" fmla="*/ 59 h 80"/>
                  <a:gd name="T30" fmla="*/ 33 w 55"/>
                  <a:gd name="T31" fmla="*/ 48 h 80"/>
                  <a:gd name="T32" fmla="*/ 19 w 55"/>
                  <a:gd name="T33" fmla="*/ 41 h 80"/>
                  <a:gd name="T34" fmla="*/ 2 w 55"/>
                  <a:gd name="T35" fmla="*/ 21 h 80"/>
                  <a:gd name="T36" fmla="*/ 30 w 55"/>
                  <a:gd name="T37" fmla="*/ 0 h 80"/>
                  <a:gd name="T38" fmla="*/ 44 w 55"/>
                  <a:gd name="T39" fmla="*/ 2 h 80"/>
                  <a:gd name="T40" fmla="*/ 55 w 55"/>
                  <a:gd name="T41" fmla="*/ 7 h 80"/>
                  <a:gd name="T42" fmla="*/ 50 w 55"/>
                  <a:gd name="T43" fmla="*/ 17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5" h="80">
                    <a:moveTo>
                      <a:pt x="50" y="17"/>
                    </a:moveTo>
                    <a:lnTo>
                      <a:pt x="50" y="17"/>
                    </a:lnTo>
                    <a:cubicBezTo>
                      <a:pt x="46" y="14"/>
                      <a:pt x="45" y="13"/>
                      <a:pt x="41" y="12"/>
                    </a:cubicBezTo>
                    <a:cubicBezTo>
                      <a:pt x="37" y="11"/>
                      <a:pt x="33" y="11"/>
                      <a:pt x="30" y="11"/>
                    </a:cubicBezTo>
                    <a:cubicBezTo>
                      <a:pt x="20" y="11"/>
                      <a:pt x="14" y="14"/>
                      <a:pt x="14" y="20"/>
                    </a:cubicBezTo>
                    <a:cubicBezTo>
                      <a:pt x="14" y="22"/>
                      <a:pt x="15" y="23"/>
                      <a:pt x="15" y="24"/>
                    </a:cubicBezTo>
                    <a:cubicBezTo>
                      <a:pt x="17" y="28"/>
                      <a:pt x="20" y="29"/>
                      <a:pt x="35" y="36"/>
                    </a:cubicBezTo>
                    <a:cubicBezTo>
                      <a:pt x="49" y="43"/>
                      <a:pt x="54" y="48"/>
                      <a:pt x="54" y="58"/>
                    </a:cubicBezTo>
                    <a:cubicBezTo>
                      <a:pt x="54" y="71"/>
                      <a:pt x="43" y="80"/>
                      <a:pt x="26" y="80"/>
                    </a:cubicBezTo>
                    <a:cubicBezTo>
                      <a:pt x="20" y="80"/>
                      <a:pt x="15" y="79"/>
                      <a:pt x="10" y="77"/>
                    </a:cubicBezTo>
                    <a:cubicBezTo>
                      <a:pt x="7" y="76"/>
                      <a:pt x="5" y="75"/>
                      <a:pt x="0" y="71"/>
                    </a:cubicBezTo>
                    <a:lnTo>
                      <a:pt x="5" y="61"/>
                    </a:lnTo>
                    <a:cubicBezTo>
                      <a:pt x="10" y="65"/>
                      <a:pt x="12" y="66"/>
                      <a:pt x="15" y="67"/>
                    </a:cubicBezTo>
                    <a:cubicBezTo>
                      <a:pt x="19" y="69"/>
                      <a:pt x="23" y="70"/>
                      <a:pt x="28" y="70"/>
                    </a:cubicBezTo>
                    <a:cubicBezTo>
                      <a:pt x="37" y="70"/>
                      <a:pt x="42" y="66"/>
                      <a:pt x="42" y="59"/>
                    </a:cubicBezTo>
                    <a:cubicBezTo>
                      <a:pt x="42" y="54"/>
                      <a:pt x="39" y="51"/>
                      <a:pt x="33" y="48"/>
                    </a:cubicBezTo>
                    <a:lnTo>
                      <a:pt x="19" y="41"/>
                    </a:lnTo>
                    <a:cubicBezTo>
                      <a:pt x="8" y="36"/>
                      <a:pt x="2" y="29"/>
                      <a:pt x="2" y="21"/>
                    </a:cubicBezTo>
                    <a:cubicBezTo>
                      <a:pt x="2" y="9"/>
                      <a:pt x="13" y="0"/>
                      <a:pt x="30" y="0"/>
                    </a:cubicBezTo>
                    <a:cubicBezTo>
                      <a:pt x="35" y="0"/>
                      <a:pt x="40" y="1"/>
                      <a:pt x="44" y="2"/>
                    </a:cubicBezTo>
                    <a:cubicBezTo>
                      <a:pt x="48" y="3"/>
                      <a:pt x="50" y="4"/>
                      <a:pt x="55" y="7"/>
                    </a:cubicBezTo>
                    <a:lnTo>
                      <a:pt x="5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nl-NL"/>
              </a:p>
            </p:txBody>
          </p:sp>
        </p:grpSp>
        <p:sp>
          <p:nvSpPr>
            <p:cNvPr id="30" name="Freeform: Shape 20"/>
            <p:cNvSpPr/>
            <p:nvPr userDrawn="1"/>
          </p:nvSpPr>
          <p:spPr>
            <a:xfrm>
              <a:off x="8962934" y="4185259"/>
              <a:ext cx="3229065" cy="999782"/>
            </a:xfrm>
            <a:custGeom>
              <a:avLst/>
              <a:gdLst>
                <a:gd name="connsiteX0" fmla="*/ 0 w 3229065"/>
                <a:gd name="connsiteY0" fmla="*/ 0 h 999782"/>
                <a:gd name="connsiteX1" fmla="*/ 227429 w 3229065"/>
                <a:gd name="connsiteY1" fmla="*/ 0 h 999782"/>
                <a:gd name="connsiteX2" fmla="*/ 3001636 w 3229065"/>
                <a:gd name="connsiteY2" fmla="*/ 0 h 999782"/>
                <a:gd name="connsiteX3" fmla="*/ 3229065 w 3229065"/>
                <a:gd name="connsiteY3" fmla="*/ 0 h 999782"/>
                <a:gd name="connsiteX4" fmla="*/ 3229065 w 3229065"/>
                <a:gd name="connsiteY4" fmla="*/ 999782 h 999782"/>
                <a:gd name="connsiteX5" fmla="*/ 3001636 w 3229065"/>
                <a:gd name="connsiteY5" fmla="*/ 999782 h 999782"/>
                <a:gd name="connsiteX6" fmla="*/ 861503 w 3229065"/>
                <a:gd name="connsiteY6" fmla="*/ 999782 h 999782"/>
                <a:gd name="connsiteX7" fmla="*/ 634074 w 3229065"/>
                <a:gd name="connsiteY7" fmla="*/ 999782 h 999782"/>
                <a:gd name="connsiteX8" fmla="*/ 305832 w 3229065"/>
                <a:gd name="connsiteY8" fmla="*/ 499562 h 999782"/>
                <a:gd name="connsiteX9" fmla="*/ 0 w 3229065"/>
                <a:gd name="connsiteY9" fmla="*/ 0 h 999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29065" h="999782">
                  <a:moveTo>
                    <a:pt x="0" y="0"/>
                  </a:moveTo>
                  <a:lnTo>
                    <a:pt x="227429" y="0"/>
                  </a:lnTo>
                  <a:lnTo>
                    <a:pt x="3001636" y="0"/>
                  </a:lnTo>
                  <a:lnTo>
                    <a:pt x="3229065" y="0"/>
                  </a:lnTo>
                  <a:lnTo>
                    <a:pt x="3229065" y="999782"/>
                  </a:lnTo>
                  <a:lnTo>
                    <a:pt x="3001636" y="999782"/>
                  </a:lnTo>
                  <a:lnTo>
                    <a:pt x="861503" y="999782"/>
                  </a:lnTo>
                  <a:lnTo>
                    <a:pt x="634074" y="999782"/>
                  </a:lnTo>
                  <a:cubicBezTo>
                    <a:pt x="305832" y="999782"/>
                    <a:pt x="305832" y="779659"/>
                    <a:pt x="305832" y="499562"/>
                  </a:cubicBezTo>
                  <a:cubicBezTo>
                    <a:pt x="305832" y="175966"/>
                    <a:pt x="150938" y="37566"/>
                    <a:pt x="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756000" tIns="0" rIns="0" bIns="0" rtlCol="0" anchor="ctr"/>
            <a:lstStyle/>
            <a:p>
              <a:endParaRPr lang="en-GB" sz="1200" dirty="0"/>
            </a:p>
          </p:txBody>
        </p:sp>
      </p:grpSp>
    </p:spTree>
    <p:extLst>
      <p:ext uri="{BB962C8B-B14F-4D97-AF65-F5344CB8AC3E}">
        <p14:creationId xmlns:p14="http://schemas.microsoft.com/office/powerpoint/2010/main" val="1603232057"/>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hapter image box">
    <p:spTree>
      <p:nvGrpSpPr>
        <p:cNvPr id="1" name=""/>
        <p:cNvGrpSpPr/>
        <p:nvPr/>
      </p:nvGrpSpPr>
      <p:grpSpPr>
        <a:xfrm>
          <a:off x="0" y="0"/>
          <a:ext cx="0" cy="0"/>
          <a:chOff x="0" y="0"/>
          <a:chExt cx="0" cy="0"/>
        </a:xfrm>
      </p:grpSpPr>
      <p:sp>
        <p:nvSpPr>
          <p:cNvPr id="43" name="Rectangle 42"/>
          <p:cNvSpPr/>
          <p:nvPr userDrawn="1"/>
        </p:nvSpPr>
        <p:spPr>
          <a:xfrm>
            <a:off x="300038" y="296863"/>
            <a:ext cx="11591925" cy="17272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Picture Placeholder 44"/>
          <p:cNvSpPr>
            <a:spLocks noGrp="1"/>
          </p:cNvSpPr>
          <p:nvPr>
            <p:ph type="pic" sz="quarter" idx="15" hasCustomPrompt="1"/>
          </p:nvPr>
        </p:nvSpPr>
        <p:spPr>
          <a:xfrm>
            <a:off x="300037" y="296863"/>
            <a:ext cx="11591925" cy="1727200"/>
          </a:xfrm>
          <a:custGeom>
            <a:avLst/>
            <a:gdLst>
              <a:gd name="connsiteX0" fmla="*/ 0 w 11591925"/>
              <a:gd name="connsiteY0" fmla="*/ 0 h 1727200"/>
              <a:gd name="connsiteX1" fmla="*/ 11591925 w 11591925"/>
              <a:gd name="connsiteY1" fmla="*/ 0 h 1727200"/>
              <a:gd name="connsiteX2" fmla="*/ 11591925 w 11591925"/>
              <a:gd name="connsiteY2" fmla="*/ 932631 h 1727200"/>
              <a:gd name="connsiteX3" fmla="*/ 10010360 w 11591925"/>
              <a:gd name="connsiteY3" fmla="*/ 932631 h 1727200"/>
              <a:gd name="connsiteX4" fmla="*/ 9829612 w 11591925"/>
              <a:gd name="connsiteY4" fmla="*/ 932631 h 1727200"/>
              <a:gd name="connsiteX5" fmla="*/ 9568745 w 11591925"/>
              <a:gd name="connsiteY5" fmla="*/ 1330177 h 1727200"/>
              <a:gd name="connsiteX6" fmla="*/ 9325687 w 11591925"/>
              <a:gd name="connsiteY6" fmla="*/ 1727200 h 1727200"/>
              <a:gd name="connsiteX7" fmla="*/ 0 w 11591925"/>
              <a:gd name="connsiteY7" fmla="*/ 1727200 h 172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91925" h="1727200">
                <a:moveTo>
                  <a:pt x="0" y="0"/>
                </a:moveTo>
                <a:lnTo>
                  <a:pt x="11591925" y="0"/>
                </a:lnTo>
                <a:lnTo>
                  <a:pt x="11591925" y="932631"/>
                </a:lnTo>
                <a:lnTo>
                  <a:pt x="10010360" y="932631"/>
                </a:lnTo>
                <a:lnTo>
                  <a:pt x="9829612" y="932631"/>
                </a:lnTo>
                <a:cubicBezTo>
                  <a:pt x="9568745" y="932631"/>
                  <a:pt x="9568745" y="1107572"/>
                  <a:pt x="9568745" y="1330177"/>
                </a:cubicBezTo>
                <a:cubicBezTo>
                  <a:pt x="9568745" y="1587352"/>
                  <a:pt x="9445644" y="1697345"/>
                  <a:pt x="9325687" y="1727200"/>
                </a:cubicBezTo>
                <a:lnTo>
                  <a:pt x="0" y="1727200"/>
                </a:lnTo>
                <a:close/>
              </a:path>
            </a:pathLst>
          </a:custGeom>
          <a:solidFill>
            <a:schemeClr val="accent5"/>
          </a:solidFill>
        </p:spPr>
        <p:txBody>
          <a:bodyPr wrap="square" tIns="360000">
            <a:noAutofit/>
          </a:bodyPr>
          <a:lstStyle>
            <a:lvl1pPr algn="ctr">
              <a:defRPr sz="1400">
                <a:solidFill>
                  <a:schemeClr val="bg1"/>
                </a:solidFill>
              </a:defRPr>
            </a:lvl1pPr>
          </a:lstStyle>
          <a:p>
            <a:r>
              <a:rPr lang="en-GB" dirty="0"/>
              <a:t>HOW TO INSERT PICTURE FROM SHAREPOINT OR COMPUTER?</a:t>
            </a:r>
            <a:br>
              <a:rPr lang="en-GB" dirty="0"/>
            </a:br>
            <a:br>
              <a:rPr lang="en-GB" dirty="0"/>
            </a:br>
            <a:r>
              <a:rPr lang="en-GB" dirty="0"/>
              <a:t> Select picture placeholder and go to Ribbon &gt; Loyens &amp; Loeff Tab &gt; </a:t>
            </a:r>
            <a:br>
              <a:rPr lang="en-GB" dirty="0"/>
            </a:br>
            <a:r>
              <a:rPr lang="en-GB" dirty="0"/>
              <a:t>Click ‘Insert picture’ button and select picture from SharePoint </a:t>
            </a:r>
            <a:br>
              <a:rPr lang="en-GB" dirty="0"/>
            </a:br>
            <a:r>
              <a:rPr lang="en-GB" dirty="0"/>
              <a:t>or click icon to place a picture from your computer</a:t>
            </a:r>
          </a:p>
        </p:txBody>
      </p:sp>
      <p:sp>
        <p:nvSpPr>
          <p:cNvPr id="33" name="Text Placeholder 32"/>
          <p:cNvSpPr>
            <a:spLocks noGrp="1"/>
          </p:cNvSpPr>
          <p:nvPr>
            <p:ph type="body" sz="quarter" idx="14" hasCustomPrompt="1"/>
          </p:nvPr>
        </p:nvSpPr>
        <p:spPr>
          <a:xfrm>
            <a:off x="1343831" y="2623768"/>
            <a:ext cx="1295785" cy="1731243"/>
          </a:xfrm>
          <a:prstGeom prst="rect">
            <a:avLst/>
          </a:prstGeom>
        </p:spPr>
        <p:txBody>
          <a:bodyPr/>
          <a:lstStyle>
            <a:lvl1pPr>
              <a:lnSpc>
                <a:spcPct val="90000"/>
              </a:lnSpc>
              <a:spcBef>
                <a:spcPts val="0"/>
              </a:spcBef>
              <a:defRPr sz="12500" b="0">
                <a:solidFill>
                  <a:schemeClr val="accent2"/>
                </a:solidFill>
                <a:latin typeface="Arial Black" panose="020B0A04020102020204" pitchFamily="34" charset="0"/>
              </a:defRPr>
            </a:lvl1pPr>
          </a:lstStyle>
          <a:p>
            <a:pPr lvl="0"/>
            <a:r>
              <a:rPr lang="en-GB" dirty="0"/>
              <a:t>1</a:t>
            </a:r>
          </a:p>
        </p:txBody>
      </p:sp>
      <p:sp>
        <p:nvSpPr>
          <p:cNvPr id="2" name="Titel 1"/>
          <p:cNvSpPr>
            <a:spLocks noGrp="1"/>
          </p:cNvSpPr>
          <p:nvPr>
            <p:ph type="ctrTitle"/>
          </p:nvPr>
        </p:nvSpPr>
        <p:spPr>
          <a:xfrm>
            <a:off x="2765078" y="3589425"/>
            <a:ext cx="6860646" cy="443198"/>
          </a:xfrm>
        </p:spPr>
        <p:txBody>
          <a:bodyPr wrap="square" anchor="t" anchorCtr="0">
            <a:spAutoFit/>
          </a:bodyPr>
          <a:lstStyle>
            <a:lvl1pPr algn="l">
              <a:lnSpc>
                <a:spcPct val="90000"/>
              </a:lnSpc>
              <a:defRPr sz="3200">
                <a:latin typeface="Arial Black" panose="020B0A04020102020204" pitchFamily="34" charset="0"/>
              </a:defRPr>
            </a:lvl1pPr>
          </a:lstStyle>
          <a:p>
            <a:r>
              <a:rPr lang="en-GB" noProof="0" dirty="0"/>
              <a:t>Click to edit Master title style</a:t>
            </a:r>
            <a:endParaRPr lang="en-GB" dirty="0"/>
          </a:p>
        </p:txBody>
      </p:sp>
      <p:sp>
        <p:nvSpPr>
          <p:cNvPr id="3" name="Ondertitel 2"/>
          <p:cNvSpPr>
            <a:spLocks noGrp="1"/>
          </p:cNvSpPr>
          <p:nvPr>
            <p:ph type="subTitle" idx="1" hasCustomPrompt="1"/>
          </p:nvPr>
        </p:nvSpPr>
        <p:spPr>
          <a:xfrm>
            <a:off x="2765077" y="4760913"/>
            <a:ext cx="6860650" cy="246221"/>
          </a:xfrm>
          <a:prstGeom prst="rect">
            <a:avLst/>
          </a:prstGeom>
        </p:spPr>
        <p:txBody>
          <a:bodyPr wrap="square">
            <a:spAutoFit/>
          </a:bodyPr>
          <a:lstStyle>
            <a:lvl1pPr marL="0" indent="0" algn="l">
              <a:lnSpc>
                <a:spcPct val="100000"/>
              </a:lnSpc>
              <a:spcBef>
                <a:spcPts val="0"/>
              </a:spcBef>
              <a:buNone/>
              <a:defRPr sz="1600" b="0">
                <a:solidFill>
                  <a:schemeClr val="accent4"/>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noProof="0" dirty="0"/>
              <a:t>Click to edit Sub title style</a:t>
            </a:r>
            <a:endParaRPr lang="en-GB" dirty="0"/>
          </a:p>
        </p:txBody>
      </p:sp>
      <p:grpSp>
        <p:nvGrpSpPr>
          <p:cNvPr id="25" name="Group 24"/>
          <p:cNvGrpSpPr/>
          <p:nvPr userDrawn="1"/>
        </p:nvGrpSpPr>
        <p:grpSpPr>
          <a:xfrm>
            <a:off x="9625724" y="1229494"/>
            <a:ext cx="2566276" cy="1589138"/>
            <a:chOff x="8962934" y="3185478"/>
            <a:chExt cx="3229066" cy="1999563"/>
          </a:xfrm>
        </p:grpSpPr>
        <p:sp>
          <p:nvSpPr>
            <p:cNvPr id="26" name="Freeform: Shape 6"/>
            <p:cNvSpPr>
              <a:spLocks/>
            </p:cNvSpPr>
            <p:nvPr userDrawn="1"/>
          </p:nvSpPr>
          <p:spPr bwMode="auto">
            <a:xfrm flipH="1">
              <a:off x="8962935" y="3185478"/>
              <a:ext cx="3229065" cy="999782"/>
            </a:xfrm>
            <a:custGeom>
              <a:avLst/>
              <a:gdLst>
                <a:gd name="connsiteX0" fmla="*/ 0 w 4037812"/>
                <a:gd name="connsiteY0" fmla="*/ 0 h 1250186"/>
                <a:gd name="connsiteX1" fmla="*/ 284391 w 4037812"/>
                <a:gd name="connsiteY1" fmla="*/ 0 h 1250186"/>
                <a:gd name="connsiteX2" fmla="*/ 2960538 w 4037812"/>
                <a:gd name="connsiteY2" fmla="*/ 0 h 1250186"/>
                <a:gd name="connsiteX3" fmla="*/ 3244929 w 4037812"/>
                <a:gd name="connsiteY3" fmla="*/ 0 h 1250186"/>
                <a:gd name="connsiteX4" fmla="*/ 3655382 w 4037812"/>
                <a:gd name="connsiteY4" fmla="*/ 625505 h 1250186"/>
                <a:gd name="connsiteX5" fmla="*/ 4037812 w 4037812"/>
                <a:gd name="connsiteY5" fmla="*/ 1250186 h 1250186"/>
                <a:gd name="connsiteX6" fmla="*/ 3753421 w 4037812"/>
                <a:gd name="connsiteY6" fmla="*/ 1250186 h 1250186"/>
                <a:gd name="connsiteX7" fmla="*/ 284391 w 4037812"/>
                <a:gd name="connsiteY7" fmla="*/ 1250186 h 1250186"/>
                <a:gd name="connsiteX8" fmla="*/ 0 w 4037812"/>
                <a:gd name="connsiteY8" fmla="*/ 1250186 h 1250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37812" h="1250186">
                  <a:moveTo>
                    <a:pt x="0" y="0"/>
                  </a:moveTo>
                  <a:lnTo>
                    <a:pt x="284391" y="0"/>
                  </a:lnTo>
                  <a:lnTo>
                    <a:pt x="2960538" y="0"/>
                  </a:lnTo>
                  <a:lnTo>
                    <a:pt x="3244929" y="0"/>
                  </a:lnTo>
                  <a:cubicBezTo>
                    <a:pt x="3655382" y="0"/>
                    <a:pt x="3655382" y="275255"/>
                    <a:pt x="3655382" y="625505"/>
                  </a:cubicBezTo>
                  <a:cubicBezTo>
                    <a:pt x="3655382" y="1030147"/>
                    <a:pt x="3849070" y="1203211"/>
                    <a:pt x="4037812" y="1250186"/>
                  </a:cubicBezTo>
                  <a:lnTo>
                    <a:pt x="3753421" y="1250186"/>
                  </a:lnTo>
                  <a:lnTo>
                    <a:pt x="284391" y="1250186"/>
                  </a:lnTo>
                  <a:lnTo>
                    <a:pt x="0" y="1250186"/>
                  </a:lnTo>
                  <a:close/>
                </a:path>
              </a:pathLst>
            </a:custGeom>
            <a:solidFill>
              <a:schemeClr val="bg2"/>
            </a:solidFill>
            <a:ln w="6350">
              <a:noFill/>
              <a:prstDash val="solid"/>
              <a:round/>
              <a:headEnd/>
              <a:tailEnd/>
            </a:ln>
          </p:spPr>
          <p:txBody>
            <a:bodyPr vert="horz" wrap="square" lIns="91440" tIns="45720" rIns="91440" bIns="45720" numCol="1" anchor="t" anchorCtr="0" compatLnSpc="1">
              <a:prstTxWarp prst="textNoShape">
                <a:avLst/>
              </a:prstTxWarp>
              <a:noAutofit/>
            </a:bodyPr>
            <a:lstStyle/>
            <a:p>
              <a:endParaRPr lang="nl-NL"/>
            </a:p>
          </p:txBody>
        </p:sp>
        <p:grpSp>
          <p:nvGrpSpPr>
            <p:cNvPr id="27" name="Groep 10"/>
            <p:cNvGrpSpPr/>
            <p:nvPr userDrawn="1"/>
          </p:nvGrpSpPr>
          <p:grpSpPr>
            <a:xfrm>
              <a:off x="9710831" y="3461481"/>
              <a:ext cx="2040634" cy="353598"/>
              <a:chOff x="990600" y="-7938"/>
              <a:chExt cx="10645776" cy="1844675"/>
            </a:xfrm>
            <a:solidFill>
              <a:schemeClr val="bg1"/>
            </a:solidFill>
          </p:grpSpPr>
          <p:sp>
            <p:nvSpPr>
              <p:cNvPr id="30" name="Freeform 5"/>
              <p:cNvSpPr>
                <a:spLocks noEditPoints="1"/>
              </p:cNvSpPr>
              <p:nvPr/>
            </p:nvSpPr>
            <p:spPr bwMode="auto">
              <a:xfrm>
                <a:off x="6269038" y="-7938"/>
                <a:ext cx="1106488" cy="1844675"/>
              </a:xfrm>
              <a:custGeom>
                <a:avLst/>
                <a:gdLst>
                  <a:gd name="T0" fmla="*/ 87 w 99"/>
                  <a:gd name="T1" fmla="*/ 143 h 151"/>
                  <a:gd name="T2" fmla="*/ 87 w 99"/>
                  <a:gd name="T3" fmla="*/ 143 h 151"/>
                  <a:gd name="T4" fmla="*/ 33 w 99"/>
                  <a:gd name="T5" fmla="*/ 143 h 151"/>
                  <a:gd name="T6" fmla="*/ 33 w 99"/>
                  <a:gd name="T7" fmla="*/ 142 h 151"/>
                  <a:gd name="T8" fmla="*/ 41 w 99"/>
                  <a:gd name="T9" fmla="*/ 94 h 151"/>
                  <a:gd name="T10" fmla="*/ 49 w 99"/>
                  <a:gd name="T11" fmla="*/ 84 h 151"/>
                  <a:gd name="T12" fmla="*/ 41 w 99"/>
                  <a:gd name="T13" fmla="*/ 136 h 151"/>
                  <a:gd name="T14" fmla="*/ 40 w 99"/>
                  <a:gd name="T15" fmla="*/ 137 h 151"/>
                  <a:gd name="T16" fmla="*/ 45 w 99"/>
                  <a:gd name="T17" fmla="*/ 137 h 151"/>
                  <a:gd name="T18" fmla="*/ 45 w 99"/>
                  <a:gd name="T19" fmla="*/ 137 h 151"/>
                  <a:gd name="T20" fmla="*/ 88 w 99"/>
                  <a:gd name="T21" fmla="*/ 137 h 151"/>
                  <a:gd name="T22" fmla="*/ 87 w 99"/>
                  <a:gd name="T23" fmla="*/ 143 h 151"/>
                  <a:gd name="T24" fmla="*/ 65 w 99"/>
                  <a:gd name="T25" fmla="*/ 32 h 151"/>
                  <a:gd name="T26" fmla="*/ 65 w 99"/>
                  <a:gd name="T27" fmla="*/ 32 h 151"/>
                  <a:gd name="T28" fmla="*/ 66 w 99"/>
                  <a:gd name="T29" fmla="*/ 30 h 151"/>
                  <a:gd name="T30" fmla="*/ 82 w 99"/>
                  <a:gd name="T31" fmla="*/ 4 h 151"/>
                  <a:gd name="T32" fmla="*/ 90 w 99"/>
                  <a:gd name="T33" fmla="*/ 8 h 151"/>
                  <a:gd name="T34" fmla="*/ 61 w 99"/>
                  <a:gd name="T35" fmla="*/ 65 h 151"/>
                  <a:gd name="T36" fmla="*/ 59 w 99"/>
                  <a:gd name="T37" fmla="*/ 67 h 151"/>
                  <a:gd name="T38" fmla="*/ 65 w 99"/>
                  <a:gd name="T39" fmla="*/ 32 h 151"/>
                  <a:gd name="T40" fmla="*/ 50 w 99"/>
                  <a:gd name="T41" fmla="*/ 129 h 151"/>
                  <a:gd name="T42" fmla="*/ 50 w 99"/>
                  <a:gd name="T43" fmla="*/ 129 h 151"/>
                  <a:gd name="T44" fmla="*/ 59 w 99"/>
                  <a:gd name="T45" fmla="*/ 73 h 151"/>
                  <a:gd name="T46" fmla="*/ 62 w 99"/>
                  <a:gd name="T47" fmla="*/ 70 h 151"/>
                  <a:gd name="T48" fmla="*/ 92 w 99"/>
                  <a:gd name="T49" fmla="*/ 7 h 151"/>
                  <a:gd name="T50" fmla="*/ 81 w 99"/>
                  <a:gd name="T51" fmla="*/ 3 h 151"/>
                  <a:gd name="T52" fmla="*/ 62 w 99"/>
                  <a:gd name="T53" fmla="*/ 25 h 151"/>
                  <a:gd name="T54" fmla="*/ 61 w 99"/>
                  <a:gd name="T55" fmla="*/ 29 h 151"/>
                  <a:gd name="T56" fmla="*/ 51 w 99"/>
                  <a:gd name="T57" fmla="*/ 72 h 151"/>
                  <a:gd name="T58" fmla="*/ 50 w 99"/>
                  <a:gd name="T59" fmla="*/ 75 h 151"/>
                  <a:gd name="T60" fmla="*/ 42 w 99"/>
                  <a:gd name="T61" fmla="*/ 84 h 151"/>
                  <a:gd name="T62" fmla="*/ 49 w 99"/>
                  <a:gd name="T63" fmla="*/ 42 h 151"/>
                  <a:gd name="T64" fmla="*/ 33 w 99"/>
                  <a:gd name="T65" fmla="*/ 42 h 151"/>
                  <a:gd name="T66" fmla="*/ 32 w 99"/>
                  <a:gd name="T67" fmla="*/ 44 h 151"/>
                  <a:gd name="T68" fmla="*/ 38 w 99"/>
                  <a:gd name="T69" fmla="*/ 44 h 151"/>
                  <a:gd name="T70" fmla="*/ 40 w 99"/>
                  <a:gd name="T71" fmla="*/ 46 h 151"/>
                  <a:gd name="T72" fmla="*/ 40 w 99"/>
                  <a:gd name="T73" fmla="*/ 47 h 151"/>
                  <a:gd name="T74" fmla="*/ 32 w 99"/>
                  <a:gd name="T75" fmla="*/ 95 h 151"/>
                  <a:gd name="T76" fmla="*/ 1 w 99"/>
                  <a:gd name="T77" fmla="*/ 130 h 151"/>
                  <a:gd name="T78" fmla="*/ 0 w 99"/>
                  <a:gd name="T79" fmla="*/ 140 h 151"/>
                  <a:gd name="T80" fmla="*/ 31 w 99"/>
                  <a:gd name="T81" fmla="*/ 105 h 151"/>
                  <a:gd name="T82" fmla="*/ 23 w 99"/>
                  <a:gd name="T83" fmla="*/ 151 h 151"/>
                  <a:gd name="T84" fmla="*/ 94 w 99"/>
                  <a:gd name="T85" fmla="*/ 151 h 151"/>
                  <a:gd name="T86" fmla="*/ 97 w 99"/>
                  <a:gd name="T87" fmla="*/ 129 h 151"/>
                  <a:gd name="T88" fmla="*/ 50 w 99"/>
                  <a:gd name="T89" fmla="*/ 129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9" h="151">
                    <a:moveTo>
                      <a:pt x="87" y="143"/>
                    </a:moveTo>
                    <a:lnTo>
                      <a:pt x="87" y="143"/>
                    </a:lnTo>
                    <a:lnTo>
                      <a:pt x="33" y="143"/>
                    </a:lnTo>
                    <a:cubicBezTo>
                      <a:pt x="33" y="143"/>
                      <a:pt x="33" y="142"/>
                      <a:pt x="33" y="142"/>
                    </a:cubicBezTo>
                    <a:lnTo>
                      <a:pt x="41" y="94"/>
                    </a:lnTo>
                    <a:lnTo>
                      <a:pt x="49" y="84"/>
                    </a:lnTo>
                    <a:lnTo>
                      <a:pt x="41" y="136"/>
                    </a:lnTo>
                    <a:cubicBezTo>
                      <a:pt x="41" y="136"/>
                      <a:pt x="41" y="137"/>
                      <a:pt x="40" y="137"/>
                    </a:cubicBezTo>
                    <a:lnTo>
                      <a:pt x="45" y="137"/>
                    </a:lnTo>
                    <a:lnTo>
                      <a:pt x="45" y="137"/>
                    </a:lnTo>
                    <a:lnTo>
                      <a:pt x="88" y="137"/>
                    </a:lnTo>
                    <a:lnTo>
                      <a:pt x="87" y="143"/>
                    </a:lnTo>
                    <a:close/>
                    <a:moveTo>
                      <a:pt x="65" y="32"/>
                    </a:moveTo>
                    <a:lnTo>
                      <a:pt x="65" y="32"/>
                    </a:lnTo>
                    <a:lnTo>
                      <a:pt x="66" y="30"/>
                    </a:lnTo>
                    <a:cubicBezTo>
                      <a:pt x="67" y="23"/>
                      <a:pt x="74" y="8"/>
                      <a:pt x="82" y="4"/>
                    </a:cubicBezTo>
                    <a:cubicBezTo>
                      <a:pt x="86" y="3"/>
                      <a:pt x="88" y="3"/>
                      <a:pt x="90" y="8"/>
                    </a:cubicBezTo>
                    <a:cubicBezTo>
                      <a:pt x="95" y="18"/>
                      <a:pt x="81" y="45"/>
                      <a:pt x="61" y="65"/>
                    </a:cubicBezTo>
                    <a:cubicBezTo>
                      <a:pt x="61" y="65"/>
                      <a:pt x="59" y="67"/>
                      <a:pt x="59" y="67"/>
                    </a:cubicBezTo>
                    <a:cubicBezTo>
                      <a:pt x="61" y="57"/>
                      <a:pt x="62" y="43"/>
                      <a:pt x="65" y="32"/>
                    </a:cubicBezTo>
                    <a:close/>
                    <a:moveTo>
                      <a:pt x="50" y="129"/>
                    </a:moveTo>
                    <a:lnTo>
                      <a:pt x="50" y="129"/>
                    </a:lnTo>
                    <a:lnTo>
                      <a:pt x="59" y="73"/>
                    </a:lnTo>
                    <a:cubicBezTo>
                      <a:pt x="59" y="73"/>
                      <a:pt x="61" y="70"/>
                      <a:pt x="62" y="70"/>
                    </a:cubicBezTo>
                    <a:cubicBezTo>
                      <a:pt x="80" y="50"/>
                      <a:pt x="99" y="21"/>
                      <a:pt x="92" y="7"/>
                    </a:cubicBezTo>
                    <a:cubicBezTo>
                      <a:pt x="90" y="2"/>
                      <a:pt x="86" y="0"/>
                      <a:pt x="81" y="3"/>
                    </a:cubicBezTo>
                    <a:cubicBezTo>
                      <a:pt x="73" y="6"/>
                      <a:pt x="65" y="17"/>
                      <a:pt x="62" y="25"/>
                    </a:cubicBezTo>
                    <a:cubicBezTo>
                      <a:pt x="62" y="25"/>
                      <a:pt x="61" y="27"/>
                      <a:pt x="61" y="29"/>
                    </a:cubicBezTo>
                    <a:cubicBezTo>
                      <a:pt x="55" y="43"/>
                      <a:pt x="53" y="58"/>
                      <a:pt x="51" y="72"/>
                    </a:cubicBezTo>
                    <a:cubicBezTo>
                      <a:pt x="50" y="73"/>
                      <a:pt x="50" y="74"/>
                      <a:pt x="50" y="75"/>
                    </a:cubicBezTo>
                    <a:lnTo>
                      <a:pt x="42" y="84"/>
                    </a:lnTo>
                    <a:lnTo>
                      <a:pt x="49" y="42"/>
                    </a:lnTo>
                    <a:lnTo>
                      <a:pt x="33" y="42"/>
                    </a:lnTo>
                    <a:lnTo>
                      <a:pt x="32" y="44"/>
                    </a:lnTo>
                    <a:cubicBezTo>
                      <a:pt x="32" y="44"/>
                      <a:pt x="35" y="44"/>
                      <a:pt x="38" y="44"/>
                    </a:cubicBezTo>
                    <a:cubicBezTo>
                      <a:pt x="39" y="44"/>
                      <a:pt x="40" y="46"/>
                      <a:pt x="40" y="46"/>
                    </a:cubicBezTo>
                    <a:cubicBezTo>
                      <a:pt x="40" y="47"/>
                      <a:pt x="40" y="47"/>
                      <a:pt x="40" y="47"/>
                    </a:cubicBezTo>
                    <a:lnTo>
                      <a:pt x="32" y="95"/>
                    </a:lnTo>
                    <a:lnTo>
                      <a:pt x="1" y="130"/>
                    </a:lnTo>
                    <a:lnTo>
                      <a:pt x="0" y="140"/>
                    </a:lnTo>
                    <a:lnTo>
                      <a:pt x="31" y="105"/>
                    </a:lnTo>
                    <a:lnTo>
                      <a:pt x="23" y="151"/>
                    </a:lnTo>
                    <a:lnTo>
                      <a:pt x="94" y="151"/>
                    </a:lnTo>
                    <a:lnTo>
                      <a:pt x="97" y="129"/>
                    </a:lnTo>
                    <a:lnTo>
                      <a:pt x="50" y="129"/>
                    </a:lnTo>
                    <a:close/>
                  </a:path>
                </a:pathLst>
              </a:custGeom>
              <a:solidFill>
                <a:schemeClr val="accent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a:p>
            </p:txBody>
          </p:sp>
          <p:sp>
            <p:nvSpPr>
              <p:cNvPr id="31" name="Freeform 6"/>
              <p:cNvSpPr>
                <a:spLocks/>
              </p:cNvSpPr>
              <p:nvPr/>
            </p:nvSpPr>
            <p:spPr bwMode="auto">
              <a:xfrm>
                <a:off x="7700963" y="712788"/>
                <a:ext cx="536575" cy="928688"/>
              </a:xfrm>
              <a:custGeom>
                <a:avLst/>
                <a:gdLst>
                  <a:gd name="T0" fmla="*/ 0 w 48"/>
                  <a:gd name="T1" fmla="*/ 76 h 76"/>
                  <a:gd name="T2" fmla="*/ 0 w 48"/>
                  <a:gd name="T3" fmla="*/ 76 h 76"/>
                  <a:gd name="T4" fmla="*/ 0 w 48"/>
                  <a:gd name="T5" fmla="*/ 0 h 76"/>
                  <a:gd name="T6" fmla="*/ 12 w 48"/>
                  <a:gd name="T7" fmla="*/ 0 h 76"/>
                  <a:gd name="T8" fmla="*/ 12 w 48"/>
                  <a:gd name="T9" fmla="*/ 66 h 76"/>
                  <a:gd name="T10" fmla="*/ 48 w 48"/>
                  <a:gd name="T11" fmla="*/ 66 h 76"/>
                  <a:gd name="T12" fmla="*/ 48 w 48"/>
                  <a:gd name="T13" fmla="*/ 76 h 76"/>
                  <a:gd name="T14" fmla="*/ 0 w 48"/>
                  <a:gd name="T15" fmla="*/ 76 h 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8" h="76">
                    <a:moveTo>
                      <a:pt x="0" y="76"/>
                    </a:moveTo>
                    <a:lnTo>
                      <a:pt x="0" y="76"/>
                    </a:lnTo>
                    <a:lnTo>
                      <a:pt x="0" y="0"/>
                    </a:lnTo>
                    <a:lnTo>
                      <a:pt x="12" y="0"/>
                    </a:lnTo>
                    <a:lnTo>
                      <a:pt x="12" y="66"/>
                    </a:lnTo>
                    <a:lnTo>
                      <a:pt x="48" y="66"/>
                    </a:lnTo>
                    <a:lnTo>
                      <a:pt x="48" y="76"/>
                    </a:lnTo>
                    <a:lnTo>
                      <a:pt x="0" y="7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nl-NL"/>
              </a:p>
            </p:txBody>
          </p:sp>
          <p:sp>
            <p:nvSpPr>
              <p:cNvPr id="32" name="Freeform 7"/>
              <p:cNvSpPr>
                <a:spLocks noEditPoints="1"/>
              </p:cNvSpPr>
              <p:nvPr/>
            </p:nvSpPr>
            <p:spPr bwMode="auto">
              <a:xfrm>
                <a:off x="8326438" y="688975"/>
                <a:ext cx="939800" cy="977900"/>
              </a:xfrm>
              <a:custGeom>
                <a:avLst/>
                <a:gdLst>
                  <a:gd name="T0" fmla="*/ 84 w 84"/>
                  <a:gd name="T1" fmla="*/ 40 h 80"/>
                  <a:gd name="T2" fmla="*/ 84 w 84"/>
                  <a:gd name="T3" fmla="*/ 40 h 80"/>
                  <a:gd name="T4" fmla="*/ 42 w 84"/>
                  <a:gd name="T5" fmla="*/ 0 h 80"/>
                  <a:gd name="T6" fmla="*/ 0 w 84"/>
                  <a:gd name="T7" fmla="*/ 40 h 80"/>
                  <a:gd name="T8" fmla="*/ 42 w 84"/>
                  <a:gd name="T9" fmla="*/ 80 h 80"/>
                  <a:gd name="T10" fmla="*/ 84 w 84"/>
                  <a:gd name="T11" fmla="*/ 40 h 80"/>
                  <a:gd name="T12" fmla="*/ 71 w 84"/>
                  <a:gd name="T13" fmla="*/ 40 h 80"/>
                  <a:gd name="T14" fmla="*/ 71 w 84"/>
                  <a:gd name="T15" fmla="*/ 40 h 80"/>
                  <a:gd name="T16" fmla="*/ 42 w 84"/>
                  <a:gd name="T17" fmla="*/ 70 h 80"/>
                  <a:gd name="T18" fmla="*/ 12 w 84"/>
                  <a:gd name="T19" fmla="*/ 40 h 80"/>
                  <a:gd name="T20" fmla="*/ 42 w 84"/>
                  <a:gd name="T21" fmla="*/ 11 h 80"/>
                  <a:gd name="T22" fmla="*/ 71 w 84"/>
                  <a:gd name="T23" fmla="*/ 4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4" h="80">
                    <a:moveTo>
                      <a:pt x="84" y="40"/>
                    </a:moveTo>
                    <a:lnTo>
                      <a:pt x="84" y="40"/>
                    </a:lnTo>
                    <a:cubicBezTo>
                      <a:pt x="84" y="17"/>
                      <a:pt x="66" y="0"/>
                      <a:pt x="42" y="0"/>
                    </a:cubicBezTo>
                    <a:cubicBezTo>
                      <a:pt x="17" y="0"/>
                      <a:pt x="0" y="17"/>
                      <a:pt x="0" y="40"/>
                    </a:cubicBezTo>
                    <a:cubicBezTo>
                      <a:pt x="0" y="63"/>
                      <a:pt x="17" y="80"/>
                      <a:pt x="42" y="80"/>
                    </a:cubicBezTo>
                    <a:cubicBezTo>
                      <a:pt x="66" y="80"/>
                      <a:pt x="84" y="63"/>
                      <a:pt x="84" y="40"/>
                    </a:cubicBezTo>
                    <a:close/>
                    <a:moveTo>
                      <a:pt x="71" y="40"/>
                    </a:moveTo>
                    <a:lnTo>
                      <a:pt x="71" y="40"/>
                    </a:lnTo>
                    <a:cubicBezTo>
                      <a:pt x="71" y="57"/>
                      <a:pt x="59" y="70"/>
                      <a:pt x="42" y="70"/>
                    </a:cubicBezTo>
                    <a:cubicBezTo>
                      <a:pt x="25" y="70"/>
                      <a:pt x="12" y="57"/>
                      <a:pt x="12" y="40"/>
                    </a:cubicBezTo>
                    <a:cubicBezTo>
                      <a:pt x="12" y="23"/>
                      <a:pt x="25" y="11"/>
                      <a:pt x="42" y="11"/>
                    </a:cubicBezTo>
                    <a:cubicBezTo>
                      <a:pt x="59" y="11"/>
                      <a:pt x="71" y="23"/>
                      <a:pt x="71" y="4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nl-NL"/>
              </a:p>
            </p:txBody>
          </p:sp>
          <p:sp>
            <p:nvSpPr>
              <p:cNvPr id="34" name="Freeform 8"/>
              <p:cNvSpPr>
                <a:spLocks/>
              </p:cNvSpPr>
              <p:nvPr/>
            </p:nvSpPr>
            <p:spPr bwMode="auto">
              <a:xfrm>
                <a:off x="9534525" y="712788"/>
                <a:ext cx="536575" cy="928688"/>
              </a:xfrm>
              <a:custGeom>
                <a:avLst/>
                <a:gdLst>
                  <a:gd name="T0" fmla="*/ 0 w 48"/>
                  <a:gd name="T1" fmla="*/ 76 h 76"/>
                  <a:gd name="T2" fmla="*/ 0 w 48"/>
                  <a:gd name="T3" fmla="*/ 76 h 76"/>
                  <a:gd name="T4" fmla="*/ 0 w 48"/>
                  <a:gd name="T5" fmla="*/ 0 h 76"/>
                  <a:gd name="T6" fmla="*/ 47 w 48"/>
                  <a:gd name="T7" fmla="*/ 0 h 76"/>
                  <a:gd name="T8" fmla="*/ 47 w 48"/>
                  <a:gd name="T9" fmla="*/ 10 h 76"/>
                  <a:gd name="T10" fmla="*/ 12 w 48"/>
                  <a:gd name="T11" fmla="*/ 10 h 76"/>
                  <a:gd name="T12" fmla="*/ 12 w 48"/>
                  <a:gd name="T13" fmla="*/ 32 h 76"/>
                  <a:gd name="T14" fmla="*/ 41 w 48"/>
                  <a:gd name="T15" fmla="*/ 32 h 76"/>
                  <a:gd name="T16" fmla="*/ 41 w 48"/>
                  <a:gd name="T17" fmla="*/ 42 h 76"/>
                  <a:gd name="T18" fmla="*/ 12 w 48"/>
                  <a:gd name="T19" fmla="*/ 42 h 76"/>
                  <a:gd name="T20" fmla="*/ 12 w 48"/>
                  <a:gd name="T21" fmla="*/ 66 h 76"/>
                  <a:gd name="T22" fmla="*/ 48 w 48"/>
                  <a:gd name="T23" fmla="*/ 66 h 76"/>
                  <a:gd name="T24" fmla="*/ 48 w 48"/>
                  <a:gd name="T25" fmla="*/ 76 h 76"/>
                  <a:gd name="T26" fmla="*/ 0 w 48"/>
                  <a:gd name="T27"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8" h="76">
                    <a:moveTo>
                      <a:pt x="0" y="76"/>
                    </a:moveTo>
                    <a:lnTo>
                      <a:pt x="0" y="76"/>
                    </a:lnTo>
                    <a:lnTo>
                      <a:pt x="0" y="0"/>
                    </a:lnTo>
                    <a:lnTo>
                      <a:pt x="47" y="0"/>
                    </a:lnTo>
                    <a:lnTo>
                      <a:pt x="47" y="10"/>
                    </a:lnTo>
                    <a:lnTo>
                      <a:pt x="12" y="10"/>
                    </a:lnTo>
                    <a:lnTo>
                      <a:pt x="12" y="32"/>
                    </a:lnTo>
                    <a:lnTo>
                      <a:pt x="41" y="32"/>
                    </a:lnTo>
                    <a:lnTo>
                      <a:pt x="41" y="42"/>
                    </a:lnTo>
                    <a:lnTo>
                      <a:pt x="12" y="42"/>
                    </a:lnTo>
                    <a:lnTo>
                      <a:pt x="12" y="66"/>
                    </a:lnTo>
                    <a:lnTo>
                      <a:pt x="48" y="66"/>
                    </a:lnTo>
                    <a:lnTo>
                      <a:pt x="48" y="76"/>
                    </a:lnTo>
                    <a:lnTo>
                      <a:pt x="0" y="7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nl-NL"/>
              </a:p>
            </p:txBody>
          </p:sp>
          <p:sp>
            <p:nvSpPr>
              <p:cNvPr id="35" name="Freeform 9"/>
              <p:cNvSpPr>
                <a:spLocks/>
              </p:cNvSpPr>
              <p:nvPr/>
            </p:nvSpPr>
            <p:spPr bwMode="auto">
              <a:xfrm>
                <a:off x="10328275" y="712788"/>
                <a:ext cx="536575" cy="928688"/>
              </a:xfrm>
              <a:custGeom>
                <a:avLst/>
                <a:gdLst>
                  <a:gd name="T0" fmla="*/ 13 w 48"/>
                  <a:gd name="T1" fmla="*/ 10 h 76"/>
                  <a:gd name="T2" fmla="*/ 13 w 48"/>
                  <a:gd name="T3" fmla="*/ 10 h 76"/>
                  <a:gd name="T4" fmla="*/ 13 w 48"/>
                  <a:gd name="T5" fmla="*/ 33 h 76"/>
                  <a:gd name="T6" fmla="*/ 42 w 48"/>
                  <a:gd name="T7" fmla="*/ 33 h 76"/>
                  <a:gd name="T8" fmla="*/ 42 w 48"/>
                  <a:gd name="T9" fmla="*/ 43 h 76"/>
                  <a:gd name="T10" fmla="*/ 13 w 48"/>
                  <a:gd name="T11" fmla="*/ 43 h 76"/>
                  <a:gd name="T12" fmla="*/ 13 w 48"/>
                  <a:gd name="T13" fmla="*/ 76 h 76"/>
                  <a:gd name="T14" fmla="*/ 0 w 48"/>
                  <a:gd name="T15" fmla="*/ 76 h 76"/>
                  <a:gd name="T16" fmla="*/ 0 w 48"/>
                  <a:gd name="T17" fmla="*/ 0 h 76"/>
                  <a:gd name="T18" fmla="*/ 48 w 48"/>
                  <a:gd name="T19" fmla="*/ 0 h 76"/>
                  <a:gd name="T20" fmla="*/ 48 w 48"/>
                  <a:gd name="T21" fmla="*/ 10 h 76"/>
                  <a:gd name="T22" fmla="*/ 13 w 48"/>
                  <a:gd name="T23" fmla="*/ 1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8" h="76">
                    <a:moveTo>
                      <a:pt x="13" y="10"/>
                    </a:moveTo>
                    <a:lnTo>
                      <a:pt x="13" y="10"/>
                    </a:lnTo>
                    <a:lnTo>
                      <a:pt x="13" y="33"/>
                    </a:lnTo>
                    <a:lnTo>
                      <a:pt x="42" y="33"/>
                    </a:lnTo>
                    <a:lnTo>
                      <a:pt x="42" y="43"/>
                    </a:lnTo>
                    <a:lnTo>
                      <a:pt x="13" y="43"/>
                    </a:lnTo>
                    <a:lnTo>
                      <a:pt x="13" y="76"/>
                    </a:lnTo>
                    <a:lnTo>
                      <a:pt x="0" y="76"/>
                    </a:lnTo>
                    <a:lnTo>
                      <a:pt x="0" y="0"/>
                    </a:lnTo>
                    <a:lnTo>
                      <a:pt x="48" y="0"/>
                    </a:lnTo>
                    <a:lnTo>
                      <a:pt x="48" y="10"/>
                    </a:lnTo>
                    <a:lnTo>
                      <a:pt x="13"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nl-NL"/>
              </a:p>
            </p:txBody>
          </p:sp>
          <p:sp>
            <p:nvSpPr>
              <p:cNvPr id="36" name="Freeform 10"/>
              <p:cNvSpPr>
                <a:spLocks/>
              </p:cNvSpPr>
              <p:nvPr/>
            </p:nvSpPr>
            <p:spPr bwMode="auto">
              <a:xfrm>
                <a:off x="11110913" y="712788"/>
                <a:ext cx="525463" cy="928688"/>
              </a:xfrm>
              <a:custGeom>
                <a:avLst/>
                <a:gdLst>
                  <a:gd name="T0" fmla="*/ 12 w 47"/>
                  <a:gd name="T1" fmla="*/ 10 h 76"/>
                  <a:gd name="T2" fmla="*/ 12 w 47"/>
                  <a:gd name="T3" fmla="*/ 10 h 76"/>
                  <a:gd name="T4" fmla="*/ 12 w 47"/>
                  <a:gd name="T5" fmla="*/ 33 h 76"/>
                  <a:gd name="T6" fmla="*/ 41 w 47"/>
                  <a:gd name="T7" fmla="*/ 33 h 76"/>
                  <a:gd name="T8" fmla="*/ 41 w 47"/>
                  <a:gd name="T9" fmla="*/ 43 h 76"/>
                  <a:gd name="T10" fmla="*/ 12 w 47"/>
                  <a:gd name="T11" fmla="*/ 43 h 76"/>
                  <a:gd name="T12" fmla="*/ 12 w 47"/>
                  <a:gd name="T13" fmla="*/ 76 h 76"/>
                  <a:gd name="T14" fmla="*/ 0 w 47"/>
                  <a:gd name="T15" fmla="*/ 76 h 76"/>
                  <a:gd name="T16" fmla="*/ 0 w 47"/>
                  <a:gd name="T17" fmla="*/ 0 h 76"/>
                  <a:gd name="T18" fmla="*/ 47 w 47"/>
                  <a:gd name="T19" fmla="*/ 0 h 76"/>
                  <a:gd name="T20" fmla="*/ 47 w 47"/>
                  <a:gd name="T21" fmla="*/ 10 h 76"/>
                  <a:gd name="T22" fmla="*/ 12 w 47"/>
                  <a:gd name="T23" fmla="*/ 1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7" h="76">
                    <a:moveTo>
                      <a:pt x="12" y="10"/>
                    </a:moveTo>
                    <a:lnTo>
                      <a:pt x="12" y="10"/>
                    </a:lnTo>
                    <a:lnTo>
                      <a:pt x="12" y="33"/>
                    </a:lnTo>
                    <a:lnTo>
                      <a:pt x="41" y="33"/>
                    </a:lnTo>
                    <a:lnTo>
                      <a:pt x="41" y="43"/>
                    </a:lnTo>
                    <a:lnTo>
                      <a:pt x="12" y="43"/>
                    </a:lnTo>
                    <a:lnTo>
                      <a:pt x="12" y="76"/>
                    </a:lnTo>
                    <a:lnTo>
                      <a:pt x="0" y="76"/>
                    </a:lnTo>
                    <a:lnTo>
                      <a:pt x="0" y="0"/>
                    </a:lnTo>
                    <a:lnTo>
                      <a:pt x="47" y="0"/>
                    </a:lnTo>
                    <a:lnTo>
                      <a:pt x="47" y="10"/>
                    </a:lnTo>
                    <a:lnTo>
                      <a:pt x="12"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nl-NL"/>
              </a:p>
            </p:txBody>
          </p:sp>
          <p:sp>
            <p:nvSpPr>
              <p:cNvPr id="37" name="Freeform 11"/>
              <p:cNvSpPr>
                <a:spLocks/>
              </p:cNvSpPr>
              <p:nvPr/>
            </p:nvSpPr>
            <p:spPr bwMode="auto">
              <a:xfrm>
                <a:off x="990600" y="712788"/>
                <a:ext cx="536575" cy="928688"/>
              </a:xfrm>
              <a:custGeom>
                <a:avLst/>
                <a:gdLst>
                  <a:gd name="T0" fmla="*/ 0 w 48"/>
                  <a:gd name="T1" fmla="*/ 76 h 76"/>
                  <a:gd name="T2" fmla="*/ 0 w 48"/>
                  <a:gd name="T3" fmla="*/ 76 h 76"/>
                  <a:gd name="T4" fmla="*/ 0 w 48"/>
                  <a:gd name="T5" fmla="*/ 0 h 76"/>
                  <a:gd name="T6" fmla="*/ 12 w 48"/>
                  <a:gd name="T7" fmla="*/ 0 h 76"/>
                  <a:gd name="T8" fmla="*/ 12 w 48"/>
                  <a:gd name="T9" fmla="*/ 66 h 76"/>
                  <a:gd name="T10" fmla="*/ 48 w 48"/>
                  <a:gd name="T11" fmla="*/ 66 h 76"/>
                  <a:gd name="T12" fmla="*/ 48 w 48"/>
                  <a:gd name="T13" fmla="*/ 76 h 76"/>
                  <a:gd name="T14" fmla="*/ 0 w 48"/>
                  <a:gd name="T15" fmla="*/ 76 h 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8" h="76">
                    <a:moveTo>
                      <a:pt x="0" y="76"/>
                    </a:moveTo>
                    <a:lnTo>
                      <a:pt x="0" y="76"/>
                    </a:lnTo>
                    <a:lnTo>
                      <a:pt x="0" y="0"/>
                    </a:lnTo>
                    <a:lnTo>
                      <a:pt x="12" y="0"/>
                    </a:lnTo>
                    <a:lnTo>
                      <a:pt x="12" y="66"/>
                    </a:lnTo>
                    <a:lnTo>
                      <a:pt x="48" y="66"/>
                    </a:lnTo>
                    <a:lnTo>
                      <a:pt x="48" y="76"/>
                    </a:lnTo>
                    <a:lnTo>
                      <a:pt x="0" y="7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nl-NL"/>
              </a:p>
            </p:txBody>
          </p:sp>
          <p:sp>
            <p:nvSpPr>
              <p:cNvPr id="38" name="Freeform 12"/>
              <p:cNvSpPr>
                <a:spLocks noEditPoints="1"/>
              </p:cNvSpPr>
              <p:nvPr/>
            </p:nvSpPr>
            <p:spPr bwMode="auto">
              <a:xfrm>
                <a:off x="1604963" y="688975"/>
                <a:ext cx="950913" cy="977900"/>
              </a:xfrm>
              <a:custGeom>
                <a:avLst/>
                <a:gdLst>
                  <a:gd name="T0" fmla="*/ 85 w 85"/>
                  <a:gd name="T1" fmla="*/ 40 h 80"/>
                  <a:gd name="T2" fmla="*/ 85 w 85"/>
                  <a:gd name="T3" fmla="*/ 40 h 80"/>
                  <a:gd name="T4" fmla="*/ 43 w 85"/>
                  <a:gd name="T5" fmla="*/ 0 h 80"/>
                  <a:gd name="T6" fmla="*/ 0 w 85"/>
                  <a:gd name="T7" fmla="*/ 40 h 80"/>
                  <a:gd name="T8" fmla="*/ 43 w 85"/>
                  <a:gd name="T9" fmla="*/ 80 h 80"/>
                  <a:gd name="T10" fmla="*/ 85 w 85"/>
                  <a:gd name="T11" fmla="*/ 40 h 80"/>
                  <a:gd name="T12" fmla="*/ 72 w 85"/>
                  <a:gd name="T13" fmla="*/ 40 h 80"/>
                  <a:gd name="T14" fmla="*/ 72 w 85"/>
                  <a:gd name="T15" fmla="*/ 40 h 80"/>
                  <a:gd name="T16" fmla="*/ 43 w 85"/>
                  <a:gd name="T17" fmla="*/ 70 h 80"/>
                  <a:gd name="T18" fmla="*/ 13 w 85"/>
                  <a:gd name="T19" fmla="*/ 40 h 80"/>
                  <a:gd name="T20" fmla="*/ 43 w 85"/>
                  <a:gd name="T21" fmla="*/ 11 h 80"/>
                  <a:gd name="T22" fmla="*/ 72 w 85"/>
                  <a:gd name="T23" fmla="*/ 4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5" h="80">
                    <a:moveTo>
                      <a:pt x="85" y="40"/>
                    </a:moveTo>
                    <a:lnTo>
                      <a:pt x="85" y="40"/>
                    </a:lnTo>
                    <a:cubicBezTo>
                      <a:pt x="85" y="17"/>
                      <a:pt x="67" y="0"/>
                      <a:pt x="43" y="0"/>
                    </a:cubicBezTo>
                    <a:cubicBezTo>
                      <a:pt x="18" y="0"/>
                      <a:pt x="0" y="17"/>
                      <a:pt x="0" y="40"/>
                    </a:cubicBezTo>
                    <a:cubicBezTo>
                      <a:pt x="0" y="63"/>
                      <a:pt x="18" y="80"/>
                      <a:pt x="43" y="80"/>
                    </a:cubicBezTo>
                    <a:cubicBezTo>
                      <a:pt x="67" y="80"/>
                      <a:pt x="85" y="63"/>
                      <a:pt x="85" y="40"/>
                    </a:cubicBezTo>
                    <a:close/>
                    <a:moveTo>
                      <a:pt x="72" y="40"/>
                    </a:moveTo>
                    <a:lnTo>
                      <a:pt x="72" y="40"/>
                    </a:lnTo>
                    <a:cubicBezTo>
                      <a:pt x="72" y="57"/>
                      <a:pt x="59" y="70"/>
                      <a:pt x="43" y="70"/>
                    </a:cubicBezTo>
                    <a:cubicBezTo>
                      <a:pt x="26" y="70"/>
                      <a:pt x="13" y="57"/>
                      <a:pt x="13" y="40"/>
                    </a:cubicBezTo>
                    <a:cubicBezTo>
                      <a:pt x="13" y="23"/>
                      <a:pt x="26" y="11"/>
                      <a:pt x="43" y="11"/>
                    </a:cubicBezTo>
                    <a:cubicBezTo>
                      <a:pt x="59" y="11"/>
                      <a:pt x="72" y="23"/>
                      <a:pt x="72" y="4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nl-NL"/>
              </a:p>
            </p:txBody>
          </p:sp>
          <p:sp>
            <p:nvSpPr>
              <p:cNvPr id="39" name="Freeform 13"/>
              <p:cNvSpPr>
                <a:spLocks/>
              </p:cNvSpPr>
              <p:nvPr/>
            </p:nvSpPr>
            <p:spPr bwMode="auto">
              <a:xfrm>
                <a:off x="2657475" y="712788"/>
                <a:ext cx="760413" cy="928688"/>
              </a:xfrm>
              <a:custGeom>
                <a:avLst/>
                <a:gdLst>
                  <a:gd name="T0" fmla="*/ 39 w 68"/>
                  <a:gd name="T1" fmla="*/ 42 h 76"/>
                  <a:gd name="T2" fmla="*/ 39 w 68"/>
                  <a:gd name="T3" fmla="*/ 42 h 76"/>
                  <a:gd name="T4" fmla="*/ 39 w 68"/>
                  <a:gd name="T5" fmla="*/ 76 h 76"/>
                  <a:gd name="T6" fmla="*/ 27 w 68"/>
                  <a:gd name="T7" fmla="*/ 76 h 76"/>
                  <a:gd name="T8" fmla="*/ 27 w 68"/>
                  <a:gd name="T9" fmla="*/ 42 h 76"/>
                  <a:gd name="T10" fmla="*/ 0 w 68"/>
                  <a:gd name="T11" fmla="*/ 0 h 76"/>
                  <a:gd name="T12" fmla="*/ 14 w 68"/>
                  <a:gd name="T13" fmla="*/ 0 h 76"/>
                  <a:gd name="T14" fmla="*/ 34 w 68"/>
                  <a:gd name="T15" fmla="*/ 31 h 76"/>
                  <a:gd name="T16" fmla="*/ 54 w 68"/>
                  <a:gd name="T17" fmla="*/ 0 h 76"/>
                  <a:gd name="T18" fmla="*/ 68 w 68"/>
                  <a:gd name="T19" fmla="*/ 0 h 76"/>
                  <a:gd name="T20" fmla="*/ 39 w 68"/>
                  <a:gd name="T21" fmla="*/ 42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8" h="76">
                    <a:moveTo>
                      <a:pt x="39" y="42"/>
                    </a:moveTo>
                    <a:lnTo>
                      <a:pt x="39" y="42"/>
                    </a:lnTo>
                    <a:lnTo>
                      <a:pt x="39" y="76"/>
                    </a:lnTo>
                    <a:lnTo>
                      <a:pt x="27" y="76"/>
                    </a:lnTo>
                    <a:lnTo>
                      <a:pt x="27" y="42"/>
                    </a:lnTo>
                    <a:lnTo>
                      <a:pt x="0" y="0"/>
                    </a:lnTo>
                    <a:lnTo>
                      <a:pt x="14" y="0"/>
                    </a:lnTo>
                    <a:lnTo>
                      <a:pt x="34" y="31"/>
                    </a:lnTo>
                    <a:lnTo>
                      <a:pt x="54" y="0"/>
                    </a:lnTo>
                    <a:lnTo>
                      <a:pt x="68" y="0"/>
                    </a:lnTo>
                    <a:lnTo>
                      <a:pt x="39" y="4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nl-NL"/>
              </a:p>
            </p:txBody>
          </p:sp>
          <p:sp>
            <p:nvSpPr>
              <p:cNvPr id="40" name="Freeform 14"/>
              <p:cNvSpPr>
                <a:spLocks/>
              </p:cNvSpPr>
              <p:nvPr/>
            </p:nvSpPr>
            <p:spPr bwMode="auto">
              <a:xfrm>
                <a:off x="3617913" y="712788"/>
                <a:ext cx="538163" cy="928688"/>
              </a:xfrm>
              <a:custGeom>
                <a:avLst/>
                <a:gdLst>
                  <a:gd name="T0" fmla="*/ 0 w 48"/>
                  <a:gd name="T1" fmla="*/ 76 h 76"/>
                  <a:gd name="T2" fmla="*/ 0 w 48"/>
                  <a:gd name="T3" fmla="*/ 76 h 76"/>
                  <a:gd name="T4" fmla="*/ 0 w 48"/>
                  <a:gd name="T5" fmla="*/ 0 h 76"/>
                  <a:gd name="T6" fmla="*/ 47 w 48"/>
                  <a:gd name="T7" fmla="*/ 0 h 76"/>
                  <a:gd name="T8" fmla="*/ 47 w 48"/>
                  <a:gd name="T9" fmla="*/ 10 h 76"/>
                  <a:gd name="T10" fmla="*/ 12 w 48"/>
                  <a:gd name="T11" fmla="*/ 10 h 76"/>
                  <a:gd name="T12" fmla="*/ 12 w 48"/>
                  <a:gd name="T13" fmla="*/ 32 h 76"/>
                  <a:gd name="T14" fmla="*/ 41 w 48"/>
                  <a:gd name="T15" fmla="*/ 32 h 76"/>
                  <a:gd name="T16" fmla="*/ 41 w 48"/>
                  <a:gd name="T17" fmla="*/ 42 h 76"/>
                  <a:gd name="T18" fmla="*/ 12 w 48"/>
                  <a:gd name="T19" fmla="*/ 42 h 76"/>
                  <a:gd name="T20" fmla="*/ 12 w 48"/>
                  <a:gd name="T21" fmla="*/ 66 h 76"/>
                  <a:gd name="T22" fmla="*/ 48 w 48"/>
                  <a:gd name="T23" fmla="*/ 66 h 76"/>
                  <a:gd name="T24" fmla="*/ 48 w 48"/>
                  <a:gd name="T25" fmla="*/ 76 h 76"/>
                  <a:gd name="T26" fmla="*/ 0 w 48"/>
                  <a:gd name="T27"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8" h="76">
                    <a:moveTo>
                      <a:pt x="0" y="76"/>
                    </a:moveTo>
                    <a:lnTo>
                      <a:pt x="0" y="76"/>
                    </a:lnTo>
                    <a:lnTo>
                      <a:pt x="0" y="0"/>
                    </a:lnTo>
                    <a:lnTo>
                      <a:pt x="47" y="0"/>
                    </a:lnTo>
                    <a:lnTo>
                      <a:pt x="47" y="10"/>
                    </a:lnTo>
                    <a:lnTo>
                      <a:pt x="12" y="10"/>
                    </a:lnTo>
                    <a:lnTo>
                      <a:pt x="12" y="32"/>
                    </a:lnTo>
                    <a:lnTo>
                      <a:pt x="41" y="32"/>
                    </a:lnTo>
                    <a:lnTo>
                      <a:pt x="41" y="42"/>
                    </a:lnTo>
                    <a:lnTo>
                      <a:pt x="12" y="42"/>
                    </a:lnTo>
                    <a:lnTo>
                      <a:pt x="12" y="66"/>
                    </a:lnTo>
                    <a:lnTo>
                      <a:pt x="48" y="66"/>
                    </a:lnTo>
                    <a:lnTo>
                      <a:pt x="48" y="76"/>
                    </a:lnTo>
                    <a:lnTo>
                      <a:pt x="0" y="7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nl-NL"/>
              </a:p>
            </p:txBody>
          </p:sp>
          <p:sp>
            <p:nvSpPr>
              <p:cNvPr id="41" name="Freeform 15"/>
              <p:cNvSpPr>
                <a:spLocks/>
              </p:cNvSpPr>
              <p:nvPr/>
            </p:nvSpPr>
            <p:spPr bwMode="auto">
              <a:xfrm>
                <a:off x="4424363" y="712788"/>
                <a:ext cx="771525" cy="941388"/>
              </a:xfrm>
              <a:custGeom>
                <a:avLst/>
                <a:gdLst>
                  <a:gd name="T0" fmla="*/ 58 w 69"/>
                  <a:gd name="T1" fmla="*/ 77 h 77"/>
                  <a:gd name="T2" fmla="*/ 58 w 69"/>
                  <a:gd name="T3" fmla="*/ 77 h 77"/>
                  <a:gd name="T4" fmla="*/ 15 w 69"/>
                  <a:gd name="T5" fmla="*/ 22 h 77"/>
                  <a:gd name="T6" fmla="*/ 11 w 69"/>
                  <a:gd name="T7" fmla="*/ 15 h 77"/>
                  <a:gd name="T8" fmla="*/ 11 w 69"/>
                  <a:gd name="T9" fmla="*/ 76 h 77"/>
                  <a:gd name="T10" fmla="*/ 0 w 69"/>
                  <a:gd name="T11" fmla="*/ 76 h 77"/>
                  <a:gd name="T12" fmla="*/ 0 w 69"/>
                  <a:gd name="T13" fmla="*/ 0 h 77"/>
                  <a:gd name="T14" fmla="*/ 12 w 69"/>
                  <a:gd name="T15" fmla="*/ 0 h 77"/>
                  <a:gd name="T16" fmla="*/ 55 w 69"/>
                  <a:gd name="T17" fmla="*/ 54 h 77"/>
                  <a:gd name="T18" fmla="*/ 58 w 69"/>
                  <a:gd name="T19" fmla="*/ 61 h 77"/>
                  <a:gd name="T20" fmla="*/ 58 w 69"/>
                  <a:gd name="T21" fmla="*/ 0 h 77"/>
                  <a:gd name="T22" fmla="*/ 69 w 69"/>
                  <a:gd name="T23" fmla="*/ 0 h 77"/>
                  <a:gd name="T24" fmla="*/ 69 w 69"/>
                  <a:gd name="T25" fmla="*/ 77 h 77"/>
                  <a:gd name="T26" fmla="*/ 58 w 69"/>
                  <a:gd name="T27" fmla="*/ 7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9" h="77">
                    <a:moveTo>
                      <a:pt x="58" y="77"/>
                    </a:moveTo>
                    <a:lnTo>
                      <a:pt x="58" y="77"/>
                    </a:lnTo>
                    <a:lnTo>
                      <a:pt x="15" y="22"/>
                    </a:lnTo>
                    <a:cubicBezTo>
                      <a:pt x="12" y="19"/>
                      <a:pt x="12" y="17"/>
                      <a:pt x="11" y="15"/>
                    </a:cubicBezTo>
                    <a:lnTo>
                      <a:pt x="11" y="76"/>
                    </a:lnTo>
                    <a:lnTo>
                      <a:pt x="0" y="76"/>
                    </a:lnTo>
                    <a:lnTo>
                      <a:pt x="0" y="0"/>
                    </a:lnTo>
                    <a:lnTo>
                      <a:pt x="12" y="0"/>
                    </a:lnTo>
                    <a:lnTo>
                      <a:pt x="55" y="54"/>
                    </a:lnTo>
                    <a:cubicBezTo>
                      <a:pt x="56" y="56"/>
                      <a:pt x="58" y="59"/>
                      <a:pt x="58" y="61"/>
                    </a:cubicBezTo>
                    <a:lnTo>
                      <a:pt x="58" y="0"/>
                    </a:lnTo>
                    <a:lnTo>
                      <a:pt x="69" y="0"/>
                    </a:lnTo>
                    <a:lnTo>
                      <a:pt x="69" y="77"/>
                    </a:lnTo>
                    <a:lnTo>
                      <a:pt x="58" y="7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nl-NL"/>
              </a:p>
            </p:txBody>
          </p:sp>
          <p:sp>
            <p:nvSpPr>
              <p:cNvPr id="42" name="Freeform 16"/>
              <p:cNvSpPr>
                <a:spLocks/>
              </p:cNvSpPr>
              <p:nvPr/>
            </p:nvSpPr>
            <p:spPr bwMode="auto">
              <a:xfrm>
                <a:off x="5464175" y="688975"/>
                <a:ext cx="614363" cy="977900"/>
              </a:xfrm>
              <a:custGeom>
                <a:avLst/>
                <a:gdLst>
                  <a:gd name="T0" fmla="*/ 50 w 55"/>
                  <a:gd name="T1" fmla="*/ 17 h 80"/>
                  <a:gd name="T2" fmla="*/ 50 w 55"/>
                  <a:gd name="T3" fmla="*/ 17 h 80"/>
                  <a:gd name="T4" fmla="*/ 41 w 55"/>
                  <a:gd name="T5" fmla="*/ 12 h 80"/>
                  <a:gd name="T6" fmla="*/ 30 w 55"/>
                  <a:gd name="T7" fmla="*/ 11 h 80"/>
                  <a:gd name="T8" fmla="*/ 14 w 55"/>
                  <a:gd name="T9" fmla="*/ 20 h 80"/>
                  <a:gd name="T10" fmla="*/ 15 w 55"/>
                  <a:gd name="T11" fmla="*/ 24 h 80"/>
                  <a:gd name="T12" fmla="*/ 35 w 55"/>
                  <a:gd name="T13" fmla="*/ 36 h 80"/>
                  <a:gd name="T14" fmla="*/ 54 w 55"/>
                  <a:gd name="T15" fmla="*/ 58 h 80"/>
                  <a:gd name="T16" fmla="*/ 26 w 55"/>
                  <a:gd name="T17" fmla="*/ 80 h 80"/>
                  <a:gd name="T18" fmla="*/ 10 w 55"/>
                  <a:gd name="T19" fmla="*/ 77 h 80"/>
                  <a:gd name="T20" fmla="*/ 0 w 55"/>
                  <a:gd name="T21" fmla="*/ 71 h 80"/>
                  <a:gd name="T22" fmla="*/ 5 w 55"/>
                  <a:gd name="T23" fmla="*/ 61 h 80"/>
                  <a:gd name="T24" fmla="*/ 15 w 55"/>
                  <a:gd name="T25" fmla="*/ 67 h 80"/>
                  <a:gd name="T26" fmla="*/ 28 w 55"/>
                  <a:gd name="T27" fmla="*/ 70 h 80"/>
                  <a:gd name="T28" fmla="*/ 42 w 55"/>
                  <a:gd name="T29" fmla="*/ 59 h 80"/>
                  <a:gd name="T30" fmla="*/ 33 w 55"/>
                  <a:gd name="T31" fmla="*/ 48 h 80"/>
                  <a:gd name="T32" fmla="*/ 19 w 55"/>
                  <a:gd name="T33" fmla="*/ 41 h 80"/>
                  <a:gd name="T34" fmla="*/ 2 w 55"/>
                  <a:gd name="T35" fmla="*/ 21 h 80"/>
                  <a:gd name="T36" fmla="*/ 30 w 55"/>
                  <a:gd name="T37" fmla="*/ 0 h 80"/>
                  <a:gd name="T38" fmla="*/ 44 w 55"/>
                  <a:gd name="T39" fmla="*/ 2 h 80"/>
                  <a:gd name="T40" fmla="*/ 55 w 55"/>
                  <a:gd name="T41" fmla="*/ 7 h 80"/>
                  <a:gd name="T42" fmla="*/ 50 w 55"/>
                  <a:gd name="T43" fmla="*/ 17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5" h="80">
                    <a:moveTo>
                      <a:pt x="50" y="17"/>
                    </a:moveTo>
                    <a:lnTo>
                      <a:pt x="50" y="17"/>
                    </a:lnTo>
                    <a:cubicBezTo>
                      <a:pt x="46" y="14"/>
                      <a:pt x="45" y="13"/>
                      <a:pt x="41" y="12"/>
                    </a:cubicBezTo>
                    <a:cubicBezTo>
                      <a:pt x="37" y="11"/>
                      <a:pt x="33" y="11"/>
                      <a:pt x="30" y="11"/>
                    </a:cubicBezTo>
                    <a:cubicBezTo>
                      <a:pt x="20" y="11"/>
                      <a:pt x="14" y="14"/>
                      <a:pt x="14" y="20"/>
                    </a:cubicBezTo>
                    <a:cubicBezTo>
                      <a:pt x="14" y="22"/>
                      <a:pt x="15" y="23"/>
                      <a:pt x="15" y="24"/>
                    </a:cubicBezTo>
                    <a:cubicBezTo>
                      <a:pt x="17" y="28"/>
                      <a:pt x="20" y="29"/>
                      <a:pt x="35" y="36"/>
                    </a:cubicBezTo>
                    <a:cubicBezTo>
                      <a:pt x="49" y="43"/>
                      <a:pt x="54" y="48"/>
                      <a:pt x="54" y="58"/>
                    </a:cubicBezTo>
                    <a:cubicBezTo>
                      <a:pt x="54" y="71"/>
                      <a:pt x="43" y="80"/>
                      <a:pt x="26" y="80"/>
                    </a:cubicBezTo>
                    <a:cubicBezTo>
                      <a:pt x="20" y="80"/>
                      <a:pt x="15" y="79"/>
                      <a:pt x="10" y="77"/>
                    </a:cubicBezTo>
                    <a:cubicBezTo>
                      <a:pt x="7" y="76"/>
                      <a:pt x="5" y="75"/>
                      <a:pt x="0" y="71"/>
                    </a:cubicBezTo>
                    <a:lnTo>
                      <a:pt x="5" y="61"/>
                    </a:lnTo>
                    <a:cubicBezTo>
                      <a:pt x="10" y="65"/>
                      <a:pt x="12" y="66"/>
                      <a:pt x="15" y="67"/>
                    </a:cubicBezTo>
                    <a:cubicBezTo>
                      <a:pt x="19" y="69"/>
                      <a:pt x="23" y="70"/>
                      <a:pt x="28" y="70"/>
                    </a:cubicBezTo>
                    <a:cubicBezTo>
                      <a:pt x="37" y="70"/>
                      <a:pt x="42" y="66"/>
                      <a:pt x="42" y="59"/>
                    </a:cubicBezTo>
                    <a:cubicBezTo>
                      <a:pt x="42" y="54"/>
                      <a:pt x="39" y="51"/>
                      <a:pt x="33" y="48"/>
                    </a:cubicBezTo>
                    <a:lnTo>
                      <a:pt x="19" y="41"/>
                    </a:lnTo>
                    <a:cubicBezTo>
                      <a:pt x="8" y="36"/>
                      <a:pt x="2" y="29"/>
                      <a:pt x="2" y="21"/>
                    </a:cubicBezTo>
                    <a:cubicBezTo>
                      <a:pt x="2" y="9"/>
                      <a:pt x="13" y="0"/>
                      <a:pt x="30" y="0"/>
                    </a:cubicBezTo>
                    <a:cubicBezTo>
                      <a:pt x="35" y="0"/>
                      <a:pt x="40" y="1"/>
                      <a:pt x="44" y="2"/>
                    </a:cubicBezTo>
                    <a:cubicBezTo>
                      <a:pt x="48" y="3"/>
                      <a:pt x="50" y="4"/>
                      <a:pt x="55" y="7"/>
                    </a:cubicBezTo>
                    <a:lnTo>
                      <a:pt x="5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nl-NL"/>
              </a:p>
            </p:txBody>
          </p:sp>
        </p:grpSp>
        <p:sp>
          <p:nvSpPr>
            <p:cNvPr id="29" name="Freeform: Shape 20"/>
            <p:cNvSpPr/>
            <p:nvPr userDrawn="1"/>
          </p:nvSpPr>
          <p:spPr>
            <a:xfrm>
              <a:off x="8962934" y="4185259"/>
              <a:ext cx="3229065" cy="999782"/>
            </a:xfrm>
            <a:custGeom>
              <a:avLst/>
              <a:gdLst>
                <a:gd name="connsiteX0" fmla="*/ 0 w 3229065"/>
                <a:gd name="connsiteY0" fmla="*/ 0 h 999782"/>
                <a:gd name="connsiteX1" fmla="*/ 227429 w 3229065"/>
                <a:gd name="connsiteY1" fmla="*/ 0 h 999782"/>
                <a:gd name="connsiteX2" fmla="*/ 3001636 w 3229065"/>
                <a:gd name="connsiteY2" fmla="*/ 0 h 999782"/>
                <a:gd name="connsiteX3" fmla="*/ 3229065 w 3229065"/>
                <a:gd name="connsiteY3" fmla="*/ 0 h 999782"/>
                <a:gd name="connsiteX4" fmla="*/ 3229065 w 3229065"/>
                <a:gd name="connsiteY4" fmla="*/ 999782 h 999782"/>
                <a:gd name="connsiteX5" fmla="*/ 3001636 w 3229065"/>
                <a:gd name="connsiteY5" fmla="*/ 999782 h 999782"/>
                <a:gd name="connsiteX6" fmla="*/ 861503 w 3229065"/>
                <a:gd name="connsiteY6" fmla="*/ 999782 h 999782"/>
                <a:gd name="connsiteX7" fmla="*/ 634074 w 3229065"/>
                <a:gd name="connsiteY7" fmla="*/ 999782 h 999782"/>
                <a:gd name="connsiteX8" fmla="*/ 305832 w 3229065"/>
                <a:gd name="connsiteY8" fmla="*/ 499562 h 999782"/>
                <a:gd name="connsiteX9" fmla="*/ 0 w 3229065"/>
                <a:gd name="connsiteY9" fmla="*/ 0 h 999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29065" h="999782">
                  <a:moveTo>
                    <a:pt x="0" y="0"/>
                  </a:moveTo>
                  <a:lnTo>
                    <a:pt x="227429" y="0"/>
                  </a:lnTo>
                  <a:lnTo>
                    <a:pt x="3001636" y="0"/>
                  </a:lnTo>
                  <a:lnTo>
                    <a:pt x="3229065" y="0"/>
                  </a:lnTo>
                  <a:lnTo>
                    <a:pt x="3229065" y="999782"/>
                  </a:lnTo>
                  <a:lnTo>
                    <a:pt x="3001636" y="999782"/>
                  </a:lnTo>
                  <a:lnTo>
                    <a:pt x="861503" y="999782"/>
                  </a:lnTo>
                  <a:lnTo>
                    <a:pt x="634074" y="999782"/>
                  </a:lnTo>
                  <a:cubicBezTo>
                    <a:pt x="305832" y="999782"/>
                    <a:pt x="305832" y="779659"/>
                    <a:pt x="305832" y="499562"/>
                  </a:cubicBezTo>
                  <a:cubicBezTo>
                    <a:pt x="305832" y="175966"/>
                    <a:pt x="150938" y="37566"/>
                    <a:pt x="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756000" tIns="0" rIns="0" bIns="0" rtlCol="0" anchor="ctr"/>
            <a:lstStyle/>
            <a:p>
              <a:endParaRPr lang="en-GB" sz="1200" dirty="0"/>
            </a:p>
          </p:txBody>
        </p:sp>
      </p:grpSp>
    </p:spTree>
    <p:extLst>
      <p:ext uri="{BB962C8B-B14F-4D97-AF65-F5344CB8AC3E}">
        <p14:creationId xmlns:p14="http://schemas.microsoft.com/office/powerpoint/2010/main" val="1401664008"/>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982663" y="1124744"/>
            <a:ext cx="4818063" cy="2041585"/>
          </a:xfrm>
        </p:spPr>
        <p:txBody>
          <a:bodyPr>
            <a:spAutoFit/>
          </a:bodyPr>
          <a:lstStyle>
            <a:lvl5pPr marL="0" marR="0" indent="0" algn="l" defTabSz="914400" rtl="0" eaLnBrk="1" fontAlgn="auto" latinLnBrk="0" hangingPunct="1">
              <a:lnSpc>
                <a:spcPct val="100000"/>
              </a:lnSpc>
              <a:spcBef>
                <a:spcPts val="400"/>
              </a:spcBef>
              <a:spcAft>
                <a:spcPts val="0"/>
              </a:spcAft>
              <a:buClr>
                <a:schemeClr val="accent2"/>
              </a:buClr>
              <a:buSzTx/>
              <a:buFont typeface="Arial" panose="020B0604020202020204" pitchFamily="34" charset="0"/>
              <a:buNone/>
              <a:tabLst/>
              <a:defRPr/>
            </a:lvl5pPr>
            <a:lvl6pPr marL="0" marR="0" indent="0" algn="l" defTabSz="914400" rtl="0" eaLnBrk="1" fontAlgn="auto" latinLnBrk="0" hangingPunct="1">
              <a:lnSpc>
                <a:spcPct val="100000"/>
              </a:lnSpc>
              <a:spcBef>
                <a:spcPts val="400"/>
              </a:spcBef>
              <a:spcAft>
                <a:spcPts val="0"/>
              </a:spcAft>
              <a:buClr>
                <a:schemeClr val="accent2"/>
              </a:buClr>
              <a:buSzTx/>
              <a:buFont typeface="Arial" panose="020B0604020202020204" pitchFamily="34" charset="0"/>
              <a:buNone/>
              <a:tabLst/>
              <a:defRPr/>
            </a:lvl6pPr>
          </a:lstStyle>
          <a:p>
            <a:pPr lvl="0"/>
            <a:r>
              <a:rPr lang="en-GB" dirty="0"/>
              <a:t>Edit Master text styles</a:t>
            </a:r>
          </a:p>
          <a:p>
            <a:pPr lvl="1"/>
            <a:r>
              <a:rPr lang="en-GB" dirty="0"/>
              <a:t>Second level</a:t>
            </a:r>
          </a:p>
          <a:p>
            <a:pPr lvl="2"/>
            <a:r>
              <a:rPr lang="en-GB" dirty="0"/>
              <a:t>Third level</a:t>
            </a:r>
          </a:p>
          <a:p>
            <a:pPr lvl="3"/>
            <a:r>
              <a:rPr lang="en-GB" dirty="0"/>
              <a:t>Fourth level</a:t>
            </a:r>
          </a:p>
          <a:p>
            <a:pPr lvl="4"/>
            <a:r>
              <a:rPr lang="en-GB" dirty="0"/>
              <a:t>Fifth level</a:t>
            </a:r>
            <a:r>
              <a:rPr lang="en-GB" noProof="0" dirty="0"/>
              <a:t> - Paragraph header</a:t>
            </a:r>
            <a:endParaRPr lang="en-GB" dirty="0"/>
          </a:p>
          <a:p>
            <a:pPr marL="0" marR="0" lvl="5" indent="0" algn="l" defTabSz="914400" rtl="0" eaLnBrk="1" fontAlgn="auto" latinLnBrk="0" hangingPunct="1">
              <a:lnSpc>
                <a:spcPct val="100000"/>
              </a:lnSpc>
              <a:spcBef>
                <a:spcPts val="400"/>
              </a:spcBef>
              <a:spcAft>
                <a:spcPts val="0"/>
              </a:spcAft>
              <a:buClr>
                <a:schemeClr val="accent2"/>
              </a:buClr>
              <a:buSzTx/>
              <a:buFont typeface="Arial" panose="020B0604020202020204" pitchFamily="34" charset="0"/>
              <a:buNone/>
              <a:tabLst/>
              <a:defRPr/>
            </a:pPr>
            <a:r>
              <a:rPr lang="en-GB" dirty="0"/>
              <a:t>Sixth level</a:t>
            </a:r>
            <a:r>
              <a:rPr lang="en-GB" noProof="0" dirty="0"/>
              <a:t> - Paragraph header</a:t>
            </a:r>
            <a:endParaRPr lang="en-GB" dirty="0"/>
          </a:p>
        </p:txBody>
      </p:sp>
      <p:sp>
        <p:nvSpPr>
          <p:cNvPr id="2" name="Titel 1"/>
          <p:cNvSpPr>
            <a:spLocks noGrp="1"/>
          </p:cNvSpPr>
          <p:nvPr>
            <p:ph type="title"/>
          </p:nvPr>
        </p:nvSpPr>
        <p:spPr/>
        <p:txBody>
          <a:bodyPr/>
          <a:lstStyle>
            <a:lvl1pPr>
              <a:defRPr/>
            </a:lvl1pPr>
          </a:lstStyle>
          <a:p>
            <a:r>
              <a:rPr lang="en-GB" noProof="0" dirty="0"/>
              <a:t>Click to edit Master title style</a:t>
            </a:r>
            <a:endParaRPr lang="en-GB" dirty="0"/>
          </a:p>
        </p:txBody>
      </p:sp>
      <p:sp>
        <p:nvSpPr>
          <p:cNvPr id="9" name="Text Placeholder 7"/>
          <p:cNvSpPr>
            <a:spLocks noGrp="1"/>
          </p:cNvSpPr>
          <p:nvPr>
            <p:ph type="body" sz="quarter" idx="14" hasCustomPrompt="1"/>
          </p:nvPr>
        </p:nvSpPr>
        <p:spPr>
          <a:xfrm>
            <a:off x="6383142" y="1124744"/>
            <a:ext cx="4818063" cy="2041585"/>
          </a:xfrm>
        </p:spPr>
        <p:txBody>
          <a:bodyPr>
            <a:spAutoFit/>
          </a:bodyPr>
          <a:lstStyle>
            <a:lvl5pPr marL="0" marR="0" indent="0" algn="l" defTabSz="914400" rtl="0" eaLnBrk="1" fontAlgn="auto" latinLnBrk="0" hangingPunct="1">
              <a:lnSpc>
                <a:spcPct val="100000"/>
              </a:lnSpc>
              <a:spcBef>
                <a:spcPts val="400"/>
              </a:spcBef>
              <a:spcAft>
                <a:spcPts val="0"/>
              </a:spcAft>
              <a:buClr>
                <a:schemeClr val="accent2"/>
              </a:buClr>
              <a:buSzTx/>
              <a:buFont typeface="Arial" panose="020B0604020202020204" pitchFamily="34" charset="0"/>
              <a:buNone/>
              <a:tabLst/>
              <a:defRPr/>
            </a:lvl5pPr>
            <a:lvl6pPr marL="0" marR="0" indent="0" algn="l" defTabSz="914400" rtl="0" eaLnBrk="1" fontAlgn="auto" latinLnBrk="0" hangingPunct="1">
              <a:lnSpc>
                <a:spcPct val="100000"/>
              </a:lnSpc>
              <a:spcBef>
                <a:spcPts val="400"/>
              </a:spcBef>
              <a:spcAft>
                <a:spcPts val="0"/>
              </a:spcAft>
              <a:buClr>
                <a:schemeClr val="accent2"/>
              </a:buClr>
              <a:buSzTx/>
              <a:buFont typeface="Arial" panose="020B0604020202020204" pitchFamily="34" charset="0"/>
              <a:buNone/>
              <a:tabLst/>
              <a:defRPr/>
            </a:lvl6pPr>
          </a:lstStyle>
          <a:p>
            <a:pPr lvl="0"/>
            <a:r>
              <a:rPr lang="en-GB" dirty="0"/>
              <a:t>Edit Master text styles</a:t>
            </a:r>
          </a:p>
          <a:p>
            <a:pPr lvl="1"/>
            <a:r>
              <a:rPr lang="en-GB" dirty="0"/>
              <a:t>Second level</a:t>
            </a:r>
          </a:p>
          <a:p>
            <a:pPr lvl="2"/>
            <a:r>
              <a:rPr lang="en-GB" dirty="0"/>
              <a:t>Third level</a:t>
            </a:r>
          </a:p>
          <a:p>
            <a:pPr lvl="3"/>
            <a:r>
              <a:rPr lang="en-GB" dirty="0"/>
              <a:t>Fourth level</a:t>
            </a:r>
          </a:p>
          <a:p>
            <a:pPr lvl="4"/>
            <a:r>
              <a:rPr lang="en-GB" dirty="0"/>
              <a:t>Fifth level</a:t>
            </a:r>
            <a:r>
              <a:rPr lang="en-GB" noProof="0" dirty="0"/>
              <a:t> - Paragraph header</a:t>
            </a:r>
            <a:endParaRPr lang="en-GB" dirty="0"/>
          </a:p>
          <a:p>
            <a:pPr marL="0" marR="0" lvl="5" indent="0" algn="l" defTabSz="914400" rtl="0" eaLnBrk="1" fontAlgn="auto" latinLnBrk="0" hangingPunct="1">
              <a:lnSpc>
                <a:spcPct val="100000"/>
              </a:lnSpc>
              <a:spcBef>
                <a:spcPts val="400"/>
              </a:spcBef>
              <a:spcAft>
                <a:spcPts val="0"/>
              </a:spcAft>
              <a:buClr>
                <a:schemeClr val="accent2"/>
              </a:buClr>
              <a:buSzTx/>
              <a:buFont typeface="Arial" panose="020B0604020202020204" pitchFamily="34" charset="0"/>
              <a:buNone/>
              <a:tabLst/>
              <a:defRPr/>
            </a:pPr>
            <a:r>
              <a:rPr lang="en-GB" dirty="0"/>
              <a:t>Sixth level</a:t>
            </a:r>
            <a:r>
              <a:rPr lang="en-GB" noProof="0" dirty="0"/>
              <a:t> - Paragraph header</a:t>
            </a:r>
            <a:endParaRPr lang="en-GB" dirty="0"/>
          </a:p>
        </p:txBody>
      </p:sp>
    </p:spTree>
    <p:extLst>
      <p:ext uri="{BB962C8B-B14F-4D97-AF65-F5344CB8AC3E}">
        <p14:creationId xmlns:p14="http://schemas.microsoft.com/office/powerpoint/2010/main" val="5972632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23" name="Small L&amp;L Logo Brandbox"/>
          <p:cNvGrpSpPr/>
          <p:nvPr/>
        </p:nvGrpSpPr>
        <p:grpSpPr>
          <a:xfrm>
            <a:off x="10498904" y="333111"/>
            <a:ext cx="1388025" cy="429760"/>
            <a:chOff x="8752903" y="1443839"/>
            <a:chExt cx="3439097" cy="1064812"/>
          </a:xfrm>
        </p:grpSpPr>
        <p:sp>
          <p:nvSpPr>
            <p:cNvPr id="24" name="Freeform: Shape 7"/>
            <p:cNvSpPr>
              <a:spLocks/>
            </p:cNvSpPr>
            <p:nvPr/>
          </p:nvSpPr>
          <p:spPr bwMode="auto">
            <a:xfrm flipH="1">
              <a:off x="8752903" y="1443839"/>
              <a:ext cx="3439097" cy="1064812"/>
            </a:xfrm>
            <a:custGeom>
              <a:avLst/>
              <a:gdLst>
                <a:gd name="connsiteX0" fmla="*/ 0 w 4037812"/>
                <a:gd name="connsiteY0" fmla="*/ 0 h 1250186"/>
                <a:gd name="connsiteX1" fmla="*/ 284391 w 4037812"/>
                <a:gd name="connsiteY1" fmla="*/ 0 h 1250186"/>
                <a:gd name="connsiteX2" fmla="*/ 2960538 w 4037812"/>
                <a:gd name="connsiteY2" fmla="*/ 0 h 1250186"/>
                <a:gd name="connsiteX3" fmla="*/ 3244929 w 4037812"/>
                <a:gd name="connsiteY3" fmla="*/ 0 h 1250186"/>
                <a:gd name="connsiteX4" fmla="*/ 3655382 w 4037812"/>
                <a:gd name="connsiteY4" fmla="*/ 625505 h 1250186"/>
                <a:gd name="connsiteX5" fmla="*/ 4037812 w 4037812"/>
                <a:gd name="connsiteY5" fmla="*/ 1250186 h 1250186"/>
                <a:gd name="connsiteX6" fmla="*/ 3753421 w 4037812"/>
                <a:gd name="connsiteY6" fmla="*/ 1250186 h 1250186"/>
                <a:gd name="connsiteX7" fmla="*/ 284391 w 4037812"/>
                <a:gd name="connsiteY7" fmla="*/ 1250186 h 1250186"/>
                <a:gd name="connsiteX8" fmla="*/ 0 w 4037812"/>
                <a:gd name="connsiteY8" fmla="*/ 1250186 h 1250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37812" h="1250186">
                  <a:moveTo>
                    <a:pt x="0" y="0"/>
                  </a:moveTo>
                  <a:lnTo>
                    <a:pt x="284391" y="0"/>
                  </a:lnTo>
                  <a:lnTo>
                    <a:pt x="2960538" y="0"/>
                  </a:lnTo>
                  <a:lnTo>
                    <a:pt x="3244929" y="0"/>
                  </a:lnTo>
                  <a:cubicBezTo>
                    <a:pt x="3655382" y="0"/>
                    <a:pt x="3655382" y="275255"/>
                    <a:pt x="3655382" y="625505"/>
                  </a:cubicBezTo>
                  <a:cubicBezTo>
                    <a:pt x="3655382" y="1030147"/>
                    <a:pt x="3849070" y="1203211"/>
                    <a:pt x="4037812" y="1250186"/>
                  </a:cubicBezTo>
                  <a:lnTo>
                    <a:pt x="3753421" y="1250186"/>
                  </a:lnTo>
                  <a:lnTo>
                    <a:pt x="284391" y="1250186"/>
                  </a:lnTo>
                  <a:lnTo>
                    <a:pt x="0" y="1250186"/>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ysClr val="windowText" lastClr="000000"/>
                </a:solidFill>
                <a:effectLst/>
                <a:uLnTx/>
                <a:uFillTx/>
              </a:endParaRPr>
            </a:p>
          </p:txBody>
        </p:sp>
        <p:grpSp>
          <p:nvGrpSpPr>
            <p:cNvPr id="25" name="Groep 10"/>
            <p:cNvGrpSpPr/>
            <p:nvPr/>
          </p:nvGrpSpPr>
          <p:grpSpPr>
            <a:xfrm>
              <a:off x="9552150" y="1733737"/>
              <a:ext cx="2173365" cy="376597"/>
              <a:chOff x="990600" y="-7938"/>
              <a:chExt cx="10645776" cy="1844675"/>
            </a:xfrm>
            <a:solidFill>
              <a:schemeClr val="bg1"/>
            </a:solidFill>
          </p:grpSpPr>
          <p:sp>
            <p:nvSpPr>
              <p:cNvPr id="26" name="Freeform 5"/>
              <p:cNvSpPr>
                <a:spLocks noEditPoints="1"/>
              </p:cNvSpPr>
              <p:nvPr/>
            </p:nvSpPr>
            <p:spPr bwMode="auto">
              <a:xfrm>
                <a:off x="6269038" y="-7938"/>
                <a:ext cx="1106488" cy="1844675"/>
              </a:xfrm>
              <a:custGeom>
                <a:avLst/>
                <a:gdLst>
                  <a:gd name="T0" fmla="*/ 87 w 99"/>
                  <a:gd name="T1" fmla="*/ 143 h 151"/>
                  <a:gd name="T2" fmla="*/ 87 w 99"/>
                  <a:gd name="T3" fmla="*/ 143 h 151"/>
                  <a:gd name="T4" fmla="*/ 33 w 99"/>
                  <a:gd name="T5" fmla="*/ 143 h 151"/>
                  <a:gd name="T6" fmla="*/ 33 w 99"/>
                  <a:gd name="T7" fmla="*/ 142 h 151"/>
                  <a:gd name="T8" fmla="*/ 41 w 99"/>
                  <a:gd name="T9" fmla="*/ 94 h 151"/>
                  <a:gd name="T10" fmla="*/ 49 w 99"/>
                  <a:gd name="T11" fmla="*/ 84 h 151"/>
                  <a:gd name="T12" fmla="*/ 41 w 99"/>
                  <a:gd name="T13" fmla="*/ 136 h 151"/>
                  <a:gd name="T14" fmla="*/ 40 w 99"/>
                  <a:gd name="T15" fmla="*/ 137 h 151"/>
                  <a:gd name="T16" fmla="*/ 45 w 99"/>
                  <a:gd name="T17" fmla="*/ 137 h 151"/>
                  <a:gd name="T18" fmla="*/ 45 w 99"/>
                  <a:gd name="T19" fmla="*/ 137 h 151"/>
                  <a:gd name="T20" fmla="*/ 88 w 99"/>
                  <a:gd name="T21" fmla="*/ 137 h 151"/>
                  <a:gd name="T22" fmla="*/ 87 w 99"/>
                  <a:gd name="T23" fmla="*/ 143 h 151"/>
                  <a:gd name="T24" fmla="*/ 65 w 99"/>
                  <a:gd name="T25" fmla="*/ 32 h 151"/>
                  <a:gd name="T26" fmla="*/ 65 w 99"/>
                  <a:gd name="T27" fmla="*/ 32 h 151"/>
                  <a:gd name="T28" fmla="*/ 66 w 99"/>
                  <a:gd name="T29" fmla="*/ 30 h 151"/>
                  <a:gd name="T30" fmla="*/ 82 w 99"/>
                  <a:gd name="T31" fmla="*/ 4 h 151"/>
                  <a:gd name="T32" fmla="*/ 90 w 99"/>
                  <a:gd name="T33" fmla="*/ 8 h 151"/>
                  <a:gd name="T34" fmla="*/ 61 w 99"/>
                  <a:gd name="T35" fmla="*/ 65 h 151"/>
                  <a:gd name="T36" fmla="*/ 59 w 99"/>
                  <a:gd name="T37" fmla="*/ 67 h 151"/>
                  <a:gd name="T38" fmla="*/ 65 w 99"/>
                  <a:gd name="T39" fmla="*/ 32 h 151"/>
                  <a:gd name="T40" fmla="*/ 50 w 99"/>
                  <a:gd name="T41" fmla="*/ 129 h 151"/>
                  <a:gd name="T42" fmla="*/ 50 w 99"/>
                  <a:gd name="T43" fmla="*/ 129 h 151"/>
                  <a:gd name="T44" fmla="*/ 59 w 99"/>
                  <a:gd name="T45" fmla="*/ 73 h 151"/>
                  <a:gd name="T46" fmla="*/ 62 w 99"/>
                  <a:gd name="T47" fmla="*/ 70 h 151"/>
                  <a:gd name="T48" fmla="*/ 92 w 99"/>
                  <a:gd name="T49" fmla="*/ 7 h 151"/>
                  <a:gd name="T50" fmla="*/ 81 w 99"/>
                  <a:gd name="T51" fmla="*/ 3 h 151"/>
                  <a:gd name="T52" fmla="*/ 62 w 99"/>
                  <a:gd name="T53" fmla="*/ 25 h 151"/>
                  <a:gd name="T54" fmla="*/ 61 w 99"/>
                  <a:gd name="T55" fmla="*/ 29 h 151"/>
                  <a:gd name="T56" fmla="*/ 51 w 99"/>
                  <a:gd name="T57" fmla="*/ 72 h 151"/>
                  <a:gd name="T58" fmla="*/ 50 w 99"/>
                  <a:gd name="T59" fmla="*/ 75 h 151"/>
                  <a:gd name="T60" fmla="*/ 42 w 99"/>
                  <a:gd name="T61" fmla="*/ 84 h 151"/>
                  <a:gd name="T62" fmla="*/ 49 w 99"/>
                  <a:gd name="T63" fmla="*/ 42 h 151"/>
                  <a:gd name="T64" fmla="*/ 33 w 99"/>
                  <a:gd name="T65" fmla="*/ 42 h 151"/>
                  <a:gd name="T66" fmla="*/ 32 w 99"/>
                  <a:gd name="T67" fmla="*/ 44 h 151"/>
                  <a:gd name="T68" fmla="*/ 38 w 99"/>
                  <a:gd name="T69" fmla="*/ 44 h 151"/>
                  <a:gd name="T70" fmla="*/ 40 w 99"/>
                  <a:gd name="T71" fmla="*/ 46 h 151"/>
                  <a:gd name="T72" fmla="*/ 40 w 99"/>
                  <a:gd name="T73" fmla="*/ 47 h 151"/>
                  <a:gd name="T74" fmla="*/ 32 w 99"/>
                  <a:gd name="T75" fmla="*/ 95 h 151"/>
                  <a:gd name="T76" fmla="*/ 1 w 99"/>
                  <a:gd name="T77" fmla="*/ 130 h 151"/>
                  <a:gd name="T78" fmla="*/ 0 w 99"/>
                  <a:gd name="T79" fmla="*/ 140 h 151"/>
                  <a:gd name="T80" fmla="*/ 31 w 99"/>
                  <a:gd name="T81" fmla="*/ 105 h 151"/>
                  <a:gd name="T82" fmla="*/ 23 w 99"/>
                  <a:gd name="T83" fmla="*/ 151 h 151"/>
                  <a:gd name="T84" fmla="*/ 94 w 99"/>
                  <a:gd name="T85" fmla="*/ 151 h 151"/>
                  <a:gd name="T86" fmla="*/ 97 w 99"/>
                  <a:gd name="T87" fmla="*/ 129 h 151"/>
                  <a:gd name="T88" fmla="*/ 50 w 99"/>
                  <a:gd name="T89" fmla="*/ 129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9" h="151">
                    <a:moveTo>
                      <a:pt x="87" y="143"/>
                    </a:moveTo>
                    <a:lnTo>
                      <a:pt x="87" y="143"/>
                    </a:lnTo>
                    <a:lnTo>
                      <a:pt x="33" y="143"/>
                    </a:lnTo>
                    <a:cubicBezTo>
                      <a:pt x="33" y="143"/>
                      <a:pt x="33" y="142"/>
                      <a:pt x="33" y="142"/>
                    </a:cubicBezTo>
                    <a:lnTo>
                      <a:pt x="41" y="94"/>
                    </a:lnTo>
                    <a:lnTo>
                      <a:pt x="49" y="84"/>
                    </a:lnTo>
                    <a:lnTo>
                      <a:pt x="41" y="136"/>
                    </a:lnTo>
                    <a:cubicBezTo>
                      <a:pt x="41" y="136"/>
                      <a:pt x="41" y="137"/>
                      <a:pt x="40" y="137"/>
                    </a:cubicBezTo>
                    <a:lnTo>
                      <a:pt x="45" y="137"/>
                    </a:lnTo>
                    <a:lnTo>
                      <a:pt x="45" y="137"/>
                    </a:lnTo>
                    <a:lnTo>
                      <a:pt x="88" y="137"/>
                    </a:lnTo>
                    <a:lnTo>
                      <a:pt x="87" y="143"/>
                    </a:lnTo>
                    <a:close/>
                    <a:moveTo>
                      <a:pt x="65" y="32"/>
                    </a:moveTo>
                    <a:lnTo>
                      <a:pt x="65" y="32"/>
                    </a:lnTo>
                    <a:lnTo>
                      <a:pt x="66" y="30"/>
                    </a:lnTo>
                    <a:cubicBezTo>
                      <a:pt x="67" y="23"/>
                      <a:pt x="74" y="8"/>
                      <a:pt x="82" y="4"/>
                    </a:cubicBezTo>
                    <a:cubicBezTo>
                      <a:pt x="86" y="3"/>
                      <a:pt x="88" y="3"/>
                      <a:pt x="90" y="8"/>
                    </a:cubicBezTo>
                    <a:cubicBezTo>
                      <a:pt x="95" y="18"/>
                      <a:pt x="81" y="45"/>
                      <a:pt x="61" y="65"/>
                    </a:cubicBezTo>
                    <a:cubicBezTo>
                      <a:pt x="61" y="65"/>
                      <a:pt x="59" y="67"/>
                      <a:pt x="59" y="67"/>
                    </a:cubicBezTo>
                    <a:cubicBezTo>
                      <a:pt x="61" y="57"/>
                      <a:pt x="62" y="43"/>
                      <a:pt x="65" y="32"/>
                    </a:cubicBezTo>
                    <a:close/>
                    <a:moveTo>
                      <a:pt x="50" y="129"/>
                    </a:moveTo>
                    <a:lnTo>
                      <a:pt x="50" y="129"/>
                    </a:lnTo>
                    <a:lnTo>
                      <a:pt x="59" y="73"/>
                    </a:lnTo>
                    <a:cubicBezTo>
                      <a:pt x="59" y="73"/>
                      <a:pt x="61" y="70"/>
                      <a:pt x="62" y="70"/>
                    </a:cubicBezTo>
                    <a:cubicBezTo>
                      <a:pt x="80" y="50"/>
                      <a:pt x="99" y="21"/>
                      <a:pt x="92" y="7"/>
                    </a:cubicBezTo>
                    <a:cubicBezTo>
                      <a:pt x="90" y="2"/>
                      <a:pt x="86" y="0"/>
                      <a:pt x="81" y="3"/>
                    </a:cubicBezTo>
                    <a:cubicBezTo>
                      <a:pt x="73" y="6"/>
                      <a:pt x="65" y="17"/>
                      <a:pt x="62" y="25"/>
                    </a:cubicBezTo>
                    <a:cubicBezTo>
                      <a:pt x="62" y="25"/>
                      <a:pt x="61" y="27"/>
                      <a:pt x="61" y="29"/>
                    </a:cubicBezTo>
                    <a:cubicBezTo>
                      <a:pt x="55" y="43"/>
                      <a:pt x="53" y="58"/>
                      <a:pt x="51" y="72"/>
                    </a:cubicBezTo>
                    <a:cubicBezTo>
                      <a:pt x="50" y="73"/>
                      <a:pt x="50" y="74"/>
                      <a:pt x="50" y="75"/>
                    </a:cubicBezTo>
                    <a:lnTo>
                      <a:pt x="42" y="84"/>
                    </a:lnTo>
                    <a:lnTo>
                      <a:pt x="49" y="42"/>
                    </a:lnTo>
                    <a:lnTo>
                      <a:pt x="33" y="42"/>
                    </a:lnTo>
                    <a:lnTo>
                      <a:pt x="32" y="44"/>
                    </a:lnTo>
                    <a:cubicBezTo>
                      <a:pt x="32" y="44"/>
                      <a:pt x="35" y="44"/>
                      <a:pt x="38" y="44"/>
                    </a:cubicBezTo>
                    <a:cubicBezTo>
                      <a:pt x="39" y="44"/>
                      <a:pt x="40" y="46"/>
                      <a:pt x="40" y="46"/>
                    </a:cubicBezTo>
                    <a:cubicBezTo>
                      <a:pt x="40" y="47"/>
                      <a:pt x="40" y="47"/>
                      <a:pt x="40" y="47"/>
                    </a:cubicBezTo>
                    <a:lnTo>
                      <a:pt x="32" y="95"/>
                    </a:lnTo>
                    <a:lnTo>
                      <a:pt x="1" y="130"/>
                    </a:lnTo>
                    <a:lnTo>
                      <a:pt x="0" y="140"/>
                    </a:lnTo>
                    <a:lnTo>
                      <a:pt x="31" y="105"/>
                    </a:lnTo>
                    <a:lnTo>
                      <a:pt x="23" y="151"/>
                    </a:lnTo>
                    <a:lnTo>
                      <a:pt x="94" y="151"/>
                    </a:lnTo>
                    <a:lnTo>
                      <a:pt x="97" y="129"/>
                    </a:lnTo>
                    <a:lnTo>
                      <a:pt x="50" y="129"/>
                    </a:lnTo>
                    <a:close/>
                  </a:path>
                </a:pathLst>
              </a:custGeom>
              <a:solidFill>
                <a:schemeClr val="accent4"/>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ysClr val="windowText" lastClr="000000"/>
                  </a:solidFill>
                  <a:effectLst/>
                  <a:uLnTx/>
                  <a:uFillTx/>
                </a:endParaRPr>
              </a:p>
            </p:txBody>
          </p:sp>
          <p:sp>
            <p:nvSpPr>
              <p:cNvPr id="27" name="Freeform 6"/>
              <p:cNvSpPr>
                <a:spLocks/>
              </p:cNvSpPr>
              <p:nvPr/>
            </p:nvSpPr>
            <p:spPr bwMode="auto">
              <a:xfrm>
                <a:off x="7700963" y="712788"/>
                <a:ext cx="536575" cy="928688"/>
              </a:xfrm>
              <a:custGeom>
                <a:avLst/>
                <a:gdLst>
                  <a:gd name="T0" fmla="*/ 0 w 48"/>
                  <a:gd name="T1" fmla="*/ 76 h 76"/>
                  <a:gd name="T2" fmla="*/ 0 w 48"/>
                  <a:gd name="T3" fmla="*/ 76 h 76"/>
                  <a:gd name="T4" fmla="*/ 0 w 48"/>
                  <a:gd name="T5" fmla="*/ 0 h 76"/>
                  <a:gd name="T6" fmla="*/ 12 w 48"/>
                  <a:gd name="T7" fmla="*/ 0 h 76"/>
                  <a:gd name="T8" fmla="*/ 12 w 48"/>
                  <a:gd name="T9" fmla="*/ 66 h 76"/>
                  <a:gd name="T10" fmla="*/ 48 w 48"/>
                  <a:gd name="T11" fmla="*/ 66 h 76"/>
                  <a:gd name="T12" fmla="*/ 48 w 48"/>
                  <a:gd name="T13" fmla="*/ 76 h 76"/>
                  <a:gd name="T14" fmla="*/ 0 w 48"/>
                  <a:gd name="T15" fmla="*/ 76 h 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8" h="76">
                    <a:moveTo>
                      <a:pt x="0" y="76"/>
                    </a:moveTo>
                    <a:lnTo>
                      <a:pt x="0" y="76"/>
                    </a:lnTo>
                    <a:lnTo>
                      <a:pt x="0" y="0"/>
                    </a:lnTo>
                    <a:lnTo>
                      <a:pt x="12" y="0"/>
                    </a:lnTo>
                    <a:lnTo>
                      <a:pt x="12" y="66"/>
                    </a:lnTo>
                    <a:lnTo>
                      <a:pt x="48" y="66"/>
                    </a:lnTo>
                    <a:lnTo>
                      <a:pt x="48" y="76"/>
                    </a:lnTo>
                    <a:lnTo>
                      <a:pt x="0" y="7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ysClr val="windowText" lastClr="000000"/>
                  </a:solidFill>
                  <a:effectLst/>
                  <a:uLnTx/>
                  <a:uFillTx/>
                </a:endParaRPr>
              </a:p>
            </p:txBody>
          </p:sp>
          <p:sp>
            <p:nvSpPr>
              <p:cNvPr id="28" name="Freeform 7"/>
              <p:cNvSpPr>
                <a:spLocks noEditPoints="1"/>
              </p:cNvSpPr>
              <p:nvPr/>
            </p:nvSpPr>
            <p:spPr bwMode="auto">
              <a:xfrm>
                <a:off x="8326438" y="688975"/>
                <a:ext cx="939800" cy="977900"/>
              </a:xfrm>
              <a:custGeom>
                <a:avLst/>
                <a:gdLst>
                  <a:gd name="T0" fmla="*/ 84 w 84"/>
                  <a:gd name="T1" fmla="*/ 40 h 80"/>
                  <a:gd name="T2" fmla="*/ 84 w 84"/>
                  <a:gd name="T3" fmla="*/ 40 h 80"/>
                  <a:gd name="T4" fmla="*/ 42 w 84"/>
                  <a:gd name="T5" fmla="*/ 0 h 80"/>
                  <a:gd name="T6" fmla="*/ 0 w 84"/>
                  <a:gd name="T7" fmla="*/ 40 h 80"/>
                  <a:gd name="T8" fmla="*/ 42 w 84"/>
                  <a:gd name="T9" fmla="*/ 80 h 80"/>
                  <a:gd name="T10" fmla="*/ 84 w 84"/>
                  <a:gd name="T11" fmla="*/ 40 h 80"/>
                  <a:gd name="T12" fmla="*/ 71 w 84"/>
                  <a:gd name="T13" fmla="*/ 40 h 80"/>
                  <a:gd name="T14" fmla="*/ 71 w 84"/>
                  <a:gd name="T15" fmla="*/ 40 h 80"/>
                  <a:gd name="T16" fmla="*/ 42 w 84"/>
                  <a:gd name="T17" fmla="*/ 70 h 80"/>
                  <a:gd name="T18" fmla="*/ 12 w 84"/>
                  <a:gd name="T19" fmla="*/ 40 h 80"/>
                  <a:gd name="T20" fmla="*/ 42 w 84"/>
                  <a:gd name="T21" fmla="*/ 11 h 80"/>
                  <a:gd name="T22" fmla="*/ 71 w 84"/>
                  <a:gd name="T23" fmla="*/ 4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4" h="80">
                    <a:moveTo>
                      <a:pt x="84" y="40"/>
                    </a:moveTo>
                    <a:lnTo>
                      <a:pt x="84" y="40"/>
                    </a:lnTo>
                    <a:cubicBezTo>
                      <a:pt x="84" y="17"/>
                      <a:pt x="66" y="0"/>
                      <a:pt x="42" y="0"/>
                    </a:cubicBezTo>
                    <a:cubicBezTo>
                      <a:pt x="17" y="0"/>
                      <a:pt x="0" y="17"/>
                      <a:pt x="0" y="40"/>
                    </a:cubicBezTo>
                    <a:cubicBezTo>
                      <a:pt x="0" y="63"/>
                      <a:pt x="17" y="80"/>
                      <a:pt x="42" y="80"/>
                    </a:cubicBezTo>
                    <a:cubicBezTo>
                      <a:pt x="66" y="80"/>
                      <a:pt x="84" y="63"/>
                      <a:pt x="84" y="40"/>
                    </a:cubicBezTo>
                    <a:close/>
                    <a:moveTo>
                      <a:pt x="71" y="40"/>
                    </a:moveTo>
                    <a:lnTo>
                      <a:pt x="71" y="40"/>
                    </a:lnTo>
                    <a:cubicBezTo>
                      <a:pt x="71" y="57"/>
                      <a:pt x="59" y="70"/>
                      <a:pt x="42" y="70"/>
                    </a:cubicBezTo>
                    <a:cubicBezTo>
                      <a:pt x="25" y="70"/>
                      <a:pt x="12" y="57"/>
                      <a:pt x="12" y="40"/>
                    </a:cubicBezTo>
                    <a:cubicBezTo>
                      <a:pt x="12" y="23"/>
                      <a:pt x="25" y="11"/>
                      <a:pt x="42" y="11"/>
                    </a:cubicBezTo>
                    <a:cubicBezTo>
                      <a:pt x="59" y="11"/>
                      <a:pt x="71" y="23"/>
                      <a:pt x="71" y="4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ysClr val="windowText" lastClr="000000"/>
                  </a:solidFill>
                  <a:effectLst/>
                  <a:uLnTx/>
                  <a:uFillTx/>
                </a:endParaRPr>
              </a:p>
            </p:txBody>
          </p:sp>
          <p:sp>
            <p:nvSpPr>
              <p:cNvPr id="29" name="Freeform 8"/>
              <p:cNvSpPr>
                <a:spLocks/>
              </p:cNvSpPr>
              <p:nvPr/>
            </p:nvSpPr>
            <p:spPr bwMode="auto">
              <a:xfrm>
                <a:off x="9534525" y="712788"/>
                <a:ext cx="536575" cy="928688"/>
              </a:xfrm>
              <a:custGeom>
                <a:avLst/>
                <a:gdLst>
                  <a:gd name="T0" fmla="*/ 0 w 48"/>
                  <a:gd name="T1" fmla="*/ 76 h 76"/>
                  <a:gd name="T2" fmla="*/ 0 w 48"/>
                  <a:gd name="T3" fmla="*/ 76 h 76"/>
                  <a:gd name="T4" fmla="*/ 0 w 48"/>
                  <a:gd name="T5" fmla="*/ 0 h 76"/>
                  <a:gd name="T6" fmla="*/ 47 w 48"/>
                  <a:gd name="T7" fmla="*/ 0 h 76"/>
                  <a:gd name="T8" fmla="*/ 47 w 48"/>
                  <a:gd name="T9" fmla="*/ 10 h 76"/>
                  <a:gd name="T10" fmla="*/ 12 w 48"/>
                  <a:gd name="T11" fmla="*/ 10 h 76"/>
                  <a:gd name="T12" fmla="*/ 12 w 48"/>
                  <a:gd name="T13" fmla="*/ 32 h 76"/>
                  <a:gd name="T14" fmla="*/ 41 w 48"/>
                  <a:gd name="T15" fmla="*/ 32 h 76"/>
                  <a:gd name="T16" fmla="*/ 41 w 48"/>
                  <a:gd name="T17" fmla="*/ 42 h 76"/>
                  <a:gd name="T18" fmla="*/ 12 w 48"/>
                  <a:gd name="T19" fmla="*/ 42 h 76"/>
                  <a:gd name="T20" fmla="*/ 12 w 48"/>
                  <a:gd name="T21" fmla="*/ 66 h 76"/>
                  <a:gd name="T22" fmla="*/ 48 w 48"/>
                  <a:gd name="T23" fmla="*/ 66 h 76"/>
                  <a:gd name="T24" fmla="*/ 48 w 48"/>
                  <a:gd name="T25" fmla="*/ 76 h 76"/>
                  <a:gd name="T26" fmla="*/ 0 w 48"/>
                  <a:gd name="T27"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8" h="76">
                    <a:moveTo>
                      <a:pt x="0" y="76"/>
                    </a:moveTo>
                    <a:lnTo>
                      <a:pt x="0" y="76"/>
                    </a:lnTo>
                    <a:lnTo>
                      <a:pt x="0" y="0"/>
                    </a:lnTo>
                    <a:lnTo>
                      <a:pt x="47" y="0"/>
                    </a:lnTo>
                    <a:lnTo>
                      <a:pt x="47" y="10"/>
                    </a:lnTo>
                    <a:lnTo>
                      <a:pt x="12" y="10"/>
                    </a:lnTo>
                    <a:lnTo>
                      <a:pt x="12" y="32"/>
                    </a:lnTo>
                    <a:lnTo>
                      <a:pt x="41" y="32"/>
                    </a:lnTo>
                    <a:lnTo>
                      <a:pt x="41" y="42"/>
                    </a:lnTo>
                    <a:lnTo>
                      <a:pt x="12" y="42"/>
                    </a:lnTo>
                    <a:lnTo>
                      <a:pt x="12" y="66"/>
                    </a:lnTo>
                    <a:lnTo>
                      <a:pt x="48" y="66"/>
                    </a:lnTo>
                    <a:lnTo>
                      <a:pt x="48" y="76"/>
                    </a:lnTo>
                    <a:lnTo>
                      <a:pt x="0" y="7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ysClr val="windowText" lastClr="000000"/>
                  </a:solidFill>
                  <a:effectLst/>
                  <a:uLnTx/>
                  <a:uFillTx/>
                </a:endParaRPr>
              </a:p>
            </p:txBody>
          </p:sp>
          <p:sp>
            <p:nvSpPr>
              <p:cNvPr id="30" name="Freeform 9"/>
              <p:cNvSpPr>
                <a:spLocks/>
              </p:cNvSpPr>
              <p:nvPr/>
            </p:nvSpPr>
            <p:spPr bwMode="auto">
              <a:xfrm>
                <a:off x="10328275" y="712788"/>
                <a:ext cx="536575" cy="928688"/>
              </a:xfrm>
              <a:custGeom>
                <a:avLst/>
                <a:gdLst>
                  <a:gd name="T0" fmla="*/ 13 w 48"/>
                  <a:gd name="T1" fmla="*/ 10 h 76"/>
                  <a:gd name="T2" fmla="*/ 13 w 48"/>
                  <a:gd name="T3" fmla="*/ 10 h 76"/>
                  <a:gd name="T4" fmla="*/ 13 w 48"/>
                  <a:gd name="T5" fmla="*/ 33 h 76"/>
                  <a:gd name="T6" fmla="*/ 42 w 48"/>
                  <a:gd name="T7" fmla="*/ 33 h 76"/>
                  <a:gd name="T8" fmla="*/ 42 w 48"/>
                  <a:gd name="T9" fmla="*/ 43 h 76"/>
                  <a:gd name="T10" fmla="*/ 13 w 48"/>
                  <a:gd name="T11" fmla="*/ 43 h 76"/>
                  <a:gd name="T12" fmla="*/ 13 w 48"/>
                  <a:gd name="T13" fmla="*/ 76 h 76"/>
                  <a:gd name="T14" fmla="*/ 0 w 48"/>
                  <a:gd name="T15" fmla="*/ 76 h 76"/>
                  <a:gd name="T16" fmla="*/ 0 w 48"/>
                  <a:gd name="T17" fmla="*/ 0 h 76"/>
                  <a:gd name="T18" fmla="*/ 48 w 48"/>
                  <a:gd name="T19" fmla="*/ 0 h 76"/>
                  <a:gd name="T20" fmla="*/ 48 w 48"/>
                  <a:gd name="T21" fmla="*/ 10 h 76"/>
                  <a:gd name="T22" fmla="*/ 13 w 48"/>
                  <a:gd name="T23" fmla="*/ 1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8" h="76">
                    <a:moveTo>
                      <a:pt x="13" y="10"/>
                    </a:moveTo>
                    <a:lnTo>
                      <a:pt x="13" y="10"/>
                    </a:lnTo>
                    <a:lnTo>
                      <a:pt x="13" y="33"/>
                    </a:lnTo>
                    <a:lnTo>
                      <a:pt x="42" y="33"/>
                    </a:lnTo>
                    <a:lnTo>
                      <a:pt x="42" y="43"/>
                    </a:lnTo>
                    <a:lnTo>
                      <a:pt x="13" y="43"/>
                    </a:lnTo>
                    <a:lnTo>
                      <a:pt x="13" y="76"/>
                    </a:lnTo>
                    <a:lnTo>
                      <a:pt x="0" y="76"/>
                    </a:lnTo>
                    <a:lnTo>
                      <a:pt x="0" y="0"/>
                    </a:lnTo>
                    <a:lnTo>
                      <a:pt x="48" y="0"/>
                    </a:lnTo>
                    <a:lnTo>
                      <a:pt x="48" y="10"/>
                    </a:lnTo>
                    <a:lnTo>
                      <a:pt x="13"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ysClr val="windowText" lastClr="000000"/>
                  </a:solidFill>
                  <a:effectLst/>
                  <a:uLnTx/>
                  <a:uFillTx/>
                </a:endParaRPr>
              </a:p>
            </p:txBody>
          </p:sp>
          <p:sp>
            <p:nvSpPr>
              <p:cNvPr id="31" name="Freeform 10"/>
              <p:cNvSpPr>
                <a:spLocks/>
              </p:cNvSpPr>
              <p:nvPr/>
            </p:nvSpPr>
            <p:spPr bwMode="auto">
              <a:xfrm>
                <a:off x="11110913" y="712788"/>
                <a:ext cx="525463" cy="928688"/>
              </a:xfrm>
              <a:custGeom>
                <a:avLst/>
                <a:gdLst>
                  <a:gd name="T0" fmla="*/ 12 w 47"/>
                  <a:gd name="T1" fmla="*/ 10 h 76"/>
                  <a:gd name="T2" fmla="*/ 12 w 47"/>
                  <a:gd name="T3" fmla="*/ 10 h 76"/>
                  <a:gd name="T4" fmla="*/ 12 w 47"/>
                  <a:gd name="T5" fmla="*/ 33 h 76"/>
                  <a:gd name="T6" fmla="*/ 41 w 47"/>
                  <a:gd name="T7" fmla="*/ 33 h 76"/>
                  <a:gd name="T8" fmla="*/ 41 w 47"/>
                  <a:gd name="T9" fmla="*/ 43 h 76"/>
                  <a:gd name="T10" fmla="*/ 12 w 47"/>
                  <a:gd name="T11" fmla="*/ 43 h 76"/>
                  <a:gd name="T12" fmla="*/ 12 w 47"/>
                  <a:gd name="T13" fmla="*/ 76 h 76"/>
                  <a:gd name="T14" fmla="*/ 0 w 47"/>
                  <a:gd name="T15" fmla="*/ 76 h 76"/>
                  <a:gd name="T16" fmla="*/ 0 w 47"/>
                  <a:gd name="T17" fmla="*/ 0 h 76"/>
                  <a:gd name="T18" fmla="*/ 47 w 47"/>
                  <a:gd name="T19" fmla="*/ 0 h 76"/>
                  <a:gd name="T20" fmla="*/ 47 w 47"/>
                  <a:gd name="T21" fmla="*/ 10 h 76"/>
                  <a:gd name="T22" fmla="*/ 12 w 47"/>
                  <a:gd name="T23" fmla="*/ 1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7" h="76">
                    <a:moveTo>
                      <a:pt x="12" y="10"/>
                    </a:moveTo>
                    <a:lnTo>
                      <a:pt x="12" y="10"/>
                    </a:lnTo>
                    <a:lnTo>
                      <a:pt x="12" y="33"/>
                    </a:lnTo>
                    <a:lnTo>
                      <a:pt x="41" y="33"/>
                    </a:lnTo>
                    <a:lnTo>
                      <a:pt x="41" y="43"/>
                    </a:lnTo>
                    <a:lnTo>
                      <a:pt x="12" y="43"/>
                    </a:lnTo>
                    <a:lnTo>
                      <a:pt x="12" y="76"/>
                    </a:lnTo>
                    <a:lnTo>
                      <a:pt x="0" y="76"/>
                    </a:lnTo>
                    <a:lnTo>
                      <a:pt x="0" y="0"/>
                    </a:lnTo>
                    <a:lnTo>
                      <a:pt x="47" y="0"/>
                    </a:lnTo>
                    <a:lnTo>
                      <a:pt x="47" y="10"/>
                    </a:lnTo>
                    <a:lnTo>
                      <a:pt x="12"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ysClr val="windowText" lastClr="000000"/>
                  </a:solidFill>
                  <a:effectLst/>
                  <a:uLnTx/>
                  <a:uFillTx/>
                </a:endParaRPr>
              </a:p>
            </p:txBody>
          </p:sp>
          <p:sp>
            <p:nvSpPr>
              <p:cNvPr id="32" name="Freeform 11"/>
              <p:cNvSpPr>
                <a:spLocks/>
              </p:cNvSpPr>
              <p:nvPr/>
            </p:nvSpPr>
            <p:spPr bwMode="auto">
              <a:xfrm>
                <a:off x="990600" y="712788"/>
                <a:ext cx="536575" cy="928688"/>
              </a:xfrm>
              <a:custGeom>
                <a:avLst/>
                <a:gdLst>
                  <a:gd name="T0" fmla="*/ 0 w 48"/>
                  <a:gd name="T1" fmla="*/ 76 h 76"/>
                  <a:gd name="T2" fmla="*/ 0 w 48"/>
                  <a:gd name="T3" fmla="*/ 76 h 76"/>
                  <a:gd name="T4" fmla="*/ 0 w 48"/>
                  <a:gd name="T5" fmla="*/ 0 h 76"/>
                  <a:gd name="T6" fmla="*/ 12 w 48"/>
                  <a:gd name="T7" fmla="*/ 0 h 76"/>
                  <a:gd name="T8" fmla="*/ 12 w 48"/>
                  <a:gd name="T9" fmla="*/ 66 h 76"/>
                  <a:gd name="T10" fmla="*/ 48 w 48"/>
                  <a:gd name="T11" fmla="*/ 66 h 76"/>
                  <a:gd name="T12" fmla="*/ 48 w 48"/>
                  <a:gd name="T13" fmla="*/ 76 h 76"/>
                  <a:gd name="T14" fmla="*/ 0 w 48"/>
                  <a:gd name="T15" fmla="*/ 76 h 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8" h="76">
                    <a:moveTo>
                      <a:pt x="0" y="76"/>
                    </a:moveTo>
                    <a:lnTo>
                      <a:pt x="0" y="76"/>
                    </a:lnTo>
                    <a:lnTo>
                      <a:pt x="0" y="0"/>
                    </a:lnTo>
                    <a:lnTo>
                      <a:pt x="12" y="0"/>
                    </a:lnTo>
                    <a:lnTo>
                      <a:pt x="12" y="66"/>
                    </a:lnTo>
                    <a:lnTo>
                      <a:pt x="48" y="66"/>
                    </a:lnTo>
                    <a:lnTo>
                      <a:pt x="48" y="76"/>
                    </a:lnTo>
                    <a:lnTo>
                      <a:pt x="0" y="7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ysClr val="windowText" lastClr="000000"/>
                  </a:solidFill>
                  <a:effectLst/>
                  <a:uLnTx/>
                  <a:uFillTx/>
                </a:endParaRPr>
              </a:p>
            </p:txBody>
          </p:sp>
          <p:sp>
            <p:nvSpPr>
              <p:cNvPr id="33" name="Freeform 12"/>
              <p:cNvSpPr>
                <a:spLocks noEditPoints="1"/>
              </p:cNvSpPr>
              <p:nvPr/>
            </p:nvSpPr>
            <p:spPr bwMode="auto">
              <a:xfrm>
                <a:off x="1604963" y="688975"/>
                <a:ext cx="950913" cy="977900"/>
              </a:xfrm>
              <a:custGeom>
                <a:avLst/>
                <a:gdLst>
                  <a:gd name="T0" fmla="*/ 85 w 85"/>
                  <a:gd name="T1" fmla="*/ 40 h 80"/>
                  <a:gd name="T2" fmla="*/ 85 w 85"/>
                  <a:gd name="T3" fmla="*/ 40 h 80"/>
                  <a:gd name="T4" fmla="*/ 43 w 85"/>
                  <a:gd name="T5" fmla="*/ 0 h 80"/>
                  <a:gd name="T6" fmla="*/ 0 w 85"/>
                  <a:gd name="T7" fmla="*/ 40 h 80"/>
                  <a:gd name="T8" fmla="*/ 43 w 85"/>
                  <a:gd name="T9" fmla="*/ 80 h 80"/>
                  <a:gd name="T10" fmla="*/ 85 w 85"/>
                  <a:gd name="T11" fmla="*/ 40 h 80"/>
                  <a:gd name="T12" fmla="*/ 72 w 85"/>
                  <a:gd name="T13" fmla="*/ 40 h 80"/>
                  <a:gd name="T14" fmla="*/ 72 w 85"/>
                  <a:gd name="T15" fmla="*/ 40 h 80"/>
                  <a:gd name="T16" fmla="*/ 43 w 85"/>
                  <a:gd name="T17" fmla="*/ 70 h 80"/>
                  <a:gd name="T18" fmla="*/ 13 w 85"/>
                  <a:gd name="T19" fmla="*/ 40 h 80"/>
                  <a:gd name="T20" fmla="*/ 43 w 85"/>
                  <a:gd name="T21" fmla="*/ 11 h 80"/>
                  <a:gd name="T22" fmla="*/ 72 w 85"/>
                  <a:gd name="T23" fmla="*/ 4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5" h="80">
                    <a:moveTo>
                      <a:pt x="85" y="40"/>
                    </a:moveTo>
                    <a:lnTo>
                      <a:pt x="85" y="40"/>
                    </a:lnTo>
                    <a:cubicBezTo>
                      <a:pt x="85" y="17"/>
                      <a:pt x="67" y="0"/>
                      <a:pt x="43" y="0"/>
                    </a:cubicBezTo>
                    <a:cubicBezTo>
                      <a:pt x="18" y="0"/>
                      <a:pt x="0" y="17"/>
                      <a:pt x="0" y="40"/>
                    </a:cubicBezTo>
                    <a:cubicBezTo>
                      <a:pt x="0" y="63"/>
                      <a:pt x="18" y="80"/>
                      <a:pt x="43" y="80"/>
                    </a:cubicBezTo>
                    <a:cubicBezTo>
                      <a:pt x="67" y="80"/>
                      <a:pt x="85" y="63"/>
                      <a:pt x="85" y="40"/>
                    </a:cubicBezTo>
                    <a:close/>
                    <a:moveTo>
                      <a:pt x="72" y="40"/>
                    </a:moveTo>
                    <a:lnTo>
                      <a:pt x="72" y="40"/>
                    </a:lnTo>
                    <a:cubicBezTo>
                      <a:pt x="72" y="57"/>
                      <a:pt x="59" y="70"/>
                      <a:pt x="43" y="70"/>
                    </a:cubicBezTo>
                    <a:cubicBezTo>
                      <a:pt x="26" y="70"/>
                      <a:pt x="13" y="57"/>
                      <a:pt x="13" y="40"/>
                    </a:cubicBezTo>
                    <a:cubicBezTo>
                      <a:pt x="13" y="23"/>
                      <a:pt x="26" y="11"/>
                      <a:pt x="43" y="11"/>
                    </a:cubicBezTo>
                    <a:cubicBezTo>
                      <a:pt x="59" y="11"/>
                      <a:pt x="72" y="23"/>
                      <a:pt x="72" y="4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ysClr val="windowText" lastClr="000000"/>
                  </a:solidFill>
                  <a:effectLst/>
                  <a:uLnTx/>
                  <a:uFillTx/>
                </a:endParaRPr>
              </a:p>
            </p:txBody>
          </p:sp>
          <p:sp>
            <p:nvSpPr>
              <p:cNvPr id="34" name="Freeform 13"/>
              <p:cNvSpPr>
                <a:spLocks/>
              </p:cNvSpPr>
              <p:nvPr/>
            </p:nvSpPr>
            <p:spPr bwMode="auto">
              <a:xfrm>
                <a:off x="2657475" y="712788"/>
                <a:ext cx="760413" cy="928688"/>
              </a:xfrm>
              <a:custGeom>
                <a:avLst/>
                <a:gdLst>
                  <a:gd name="T0" fmla="*/ 39 w 68"/>
                  <a:gd name="T1" fmla="*/ 42 h 76"/>
                  <a:gd name="T2" fmla="*/ 39 w 68"/>
                  <a:gd name="T3" fmla="*/ 42 h 76"/>
                  <a:gd name="T4" fmla="*/ 39 w 68"/>
                  <a:gd name="T5" fmla="*/ 76 h 76"/>
                  <a:gd name="T6" fmla="*/ 27 w 68"/>
                  <a:gd name="T7" fmla="*/ 76 h 76"/>
                  <a:gd name="T8" fmla="*/ 27 w 68"/>
                  <a:gd name="T9" fmla="*/ 42 h 76"/>
                  <a:gd name="T10" fmla="*/ 0 w 68"/>
                  <a:gd name="T11" fmla="*/ 0 h 76"/>
                  <a:gd name="T12" fmla="*/ 14 w 68"/>
                  <a:gd name="T13" fmla="*/ 0 h 76"/>
                  <a:gd name="T14" fmla="*/ 34 w 68"/>
                  <a:gd name="T15" fmla="*/ 31 h 76"/>
                  <a:gd name="T16" fmla="*/ 54 w 68"/>
                  <a:gd name="T17" fmla="*/ 0 h 76"/>
                  <a:gd name="T18" fmla="*/ 68 w 68"/>
                  <a:gd name="T19" fmla="*/ 0 h 76"/>
                  <a:gd name="T20" fmla="*/ 39 w 68"/>
                  <a:gd name="T21" fmla="*/ 42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8" h="76">
                    <a:moveTo>
                      <a:pt x="39" y="42"/>
                    </a:moveTo>
                    <a:lnTo>
                      <a:pt x="39" y="42"/>
                    </a:lnTo>
                    <a:lnTo>
                      <a:pt x="39" y="76"/>
                    </a:lnTo>
                    <a:lnTo>
                      <a:pt x="27" y="76"/>
                    </a:lnTo>
                    <a:lnTo>
                      <a:pt x="27" y="42"/>
                    </a:lnTo>
                    <a:lnTo>
                      <a:pt x="0" y="0"/>
                    </a:lnTo>
                    <a:lnTo>
                      <a:pt x="14" y="0"/>
                    </a:lnTo>
                    <a:lnTo>
                      <a:pt x="34" y="31"/>
                    </a:lnTo>
                    <a:lnTo>
                      <a:pt x="54" y="0"/>
                    </a:lnTo>
                    <a:lnTo>
                      <a:pt x="68" y="0"/>
                    </a:lnTo>
                    <a:lnTo>
                      <a:pt x="39" y="4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ysClr val="windowText" lastClr="000000"/>
                  </a:solidFill>
                  <a:effectLst/>
                  <a:uLnTx/>
                  <a:uFillTx/>
                </a:endParaRPr>
              </a:p>
            </p:txBody>
          </p:sp>
          <p:sp>
            <p:nvSpPr>
              <p:cNvPr id="35" name="Freeform 14"/>
              <p:cNvSpPr>
                <a:spLocks/>
              </p:cNvSpPr>
              <p:nvPr/>
            </p:nvSpPr>
            <p:spPr bwMode="auto">
              <a:xfrm>
                <a:off x="3617913" y="712788"/>
                <a:ext cx="538163" cy="928688"/>
              </a:xfrm>
              <a:custGeom>
                <a:avLst/>
                <a:gdLst>
                  <a:gd name="T0" fmla="*/ 0 w 48"/>
                  <a:gd name="T1" fmla="*/ 76 h 76"/>
                  <a:gd name="T2" fmla="*/ 0 w 48"/>
                  <a:gd name="T3" fmla="*/ 76 h 76"/>
                  <a:gd name="T4" fmla="*/ 0 w 48"/>
                  <a:gd name="T5" fmla="*/ 0 h 76"/>
                  <a:gd name="T6" fmla="*/ 47 w 48"/>
                  <a:gd name="T7" fmla="*/ 0 h 76"/>
                  <a:gd name="T8" fmla="*/ 47 w 48"/>
                  <a:gd name="T9" fmla="*/ 10 h 76"/>
                  <a:gd name="T10" fmla="*/ 12 w 48"/>
                  <a:gd name="T11" fmla="*/ 10 h 76"/>
                  <a:gd name="T12" fmla="*/ 12 w 48"/>
                  <a:gd name="T13" fmla="*/ 32 h 76"/>
                  <a:gd name="T14" fmla="*/ 41 w 48"/>
                  <a:gd name="T15" fmla="*/ 32 h 76"/>
                  <a:gd name="T16" fmla="*/ 41 w 48"/>
                  <a:gd name="T17" fmla="*/ 42 h 76"/>
                  <a:gd name="T18" fmla="*/ 12 w 48"/>
                  <a:gd name="T19" fmla="*/ 42 h 76"/>
                  <a:gd name="T20" fmla="*/ 12 w 48"/>
                  <a:gd name="T21" fmla="*/ 66 h 76"/>
                  <a:gd name="T22" fmla="*/ 48 w 48"/>
                  <a:gd name="T23" fmla="*/ 66 h 76"/>
                  <a:gd name="T24" fmla="*/ 48 w 48"/>
                  <a:gd name="T25" fmla="*/ 76 h 76"/>
                  <a:gd name="T26" fmla="*/ 0 w 48"/>
                  <a:gd name="T27"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8" h="76">
                    <a:moveTo>
                      <a:pt x="0" y="76"/>
                    </a:moveTo>
                    <a:lnTo>
                      <a:pt x="0" y="76"/>
                    </a:lnTo>
                    <a:lnTo>
                      <a:pt x="0" y="0"/>
                    </a:lnTo>
                    <a:lnTo>
                      <a:pt x="47" y="0"/>
                    </a:lnTo>
                    <a:lnTo>
                      <a:pt x="47" y="10"/>
                    </a:lnTo>
                    <a:lnTo>
                      <a:pt x="12" y="10"/>
                    </a:lnTo>
                    <a:lnTo>
                      <a:pt x="12" y="32"/>
                    </a:lnTo>
                    <a:lnTo>
                      <a:pt x="41" y="32"/>
                    </a:lnTo>
                    <a:lnTo>
                      <a:pt x="41" y="42"/>
                    </a:lnTo>
                    <a:lnTo>
                      <a:pt x="12" y="42"/>
                    </a:lnTo>
                    <a:lnTo>
                      <a:pt x="12" y="66"/>
                    </a:lnTo>
                    <a:lnTo>
                      <a:pt x="48" y="66"/>
                    </a:lnTo>
                    <a:lnTo>
                      <a:pt x="48" y="76"/>
                    </a:lnTo>
                    <a:lnTo>
                      <a:pt x="0" y="7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ysClr val="windowText" lastClr="000000"/>
                  </a:solidFill>
                  <a:effectLst/>
                  <a:uLnTx/>
                  <a:uFillTx/>
                </a:endParaRPr>
              </a:p>
            </p:txBody>
          </p:sp>
          <p:sp>
            <p:nvSpPr>
              <p:cNvPr id="36" name="Freeform 15"/>
              <p:cNvSpPr>
                <a:spLocks/>
              </p:cNvSpPr>
              <p:nvPr/>
            </p:nvSpPr>
            <p:spPr bwMode="auto">
              <a:xfrm>
                <a:off x="4424363" y="712788"/>
                <a:ext cx="771525" cy="941388"/>
              </a:xfrm>
              <a:custGeom>
                <a:avLst/>
                <a:gdLst>
                  <a:gd name="T0" fmla="*/ 58 w 69"/>
                  <a:gd name="T1" fmla="*/ 77 h 77"/>
                  <a:gd name="T2" fmla="*/ 58 w 69"/>
                  <a:gd name="T3" fmla="*/ 77 h 77"/>
                  <a:gd name="T4" fmla="*/ 15 w 69"/>
                  <a:gd name="T5" fmla="*/ 22 h 77"/>
                  <a:gd name="T6" fmla="*/ 11 w 69"/>
                  <a:gd name="T7" fmla="*/ 15 h 77"/>
                  <a:gd name="T8" fmla="*/ 11 w 69"/>
                  <a:gd name="T9" fmla="*/ 76 h 77"/>
                  <a:gd name="T10" fmla="*/ 0 w 69"/>
                  <a:gd name="T11" fmla="*/ 76 h 77"/>
                  <a:gd name="T12" fmla="*/ 0 w 69"/>
                  <a:gd name="T13" fmla="*/ 0 h 77"/>
                  <a:gd name="T14" fmla="*/ 12 w 69"/>
                  <a:gd name="T15" fmla="*/ 0 h 77"/>
                  <a:gd name="T16" fmla="*/ 55 w 69"/>
                  <a:gd name="T17" fmla="*/ 54 h 77"/>
                  <a:gd name="T18" fmla="*/ 58 w 69"/>
                  <a:gd name="T19" fmla="*/ 61 h 77"/>
                  <a:gd name="T20" fmla="*/ 58 w 69"/>
                  <a:gd name="T21" fmla="*/ 0 h 77"/>
                  <a:gd name="T22" fmla="*/ 69 w 69"/>
                  <a:gd name="T23" fmla="*/ 0 h 77"/>
                  <a:gd name="T24" fmla="*/ 69 w 69"/>
                  <a:gd name="T25" fmla="*/ 77 h 77"/>
                  <a:gd name="T26" fmla="*/ 58 w 69"/>
                  <a:gd name="T27" fmla="*/ 7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9" h="77">
                    <a:moveTo>
                      <a:pt x="58" y="77"/>
                    </a:moveTo>
                    <a:lnTo>
                      <a:pt x="58" y="77"/>
                    </a:lnTo>
                    <a:lnTo>
                      <a:pt x="15" y="22"/>
                    </a:lnTo>
                    <a:cubicBezTo>
                      <a:pt x="12" y="19"/>
                      <a:pt x="12" y="17"/>
                      <a:pt x="11" y="15"/>
                    </a:cubicBezTo>
                    <a:lnTo>
                      <a:pt x="11" y="76"/>
                    </a:lnTo>
                    <a:lnTo>
                      <a:pt x="0" y="76"/>
                    </a:lnTo>
                    <a:lnTo>
                      <a:pt x="0" y="0"/>
                    </a:lnTo>
                    <a:lnTo>
                      <a:pt x="12" y="0"/>
                    </a:lnTo>
                    <a:lnTo>
                      <a:pt x="55" y="54"/>
                    </a:lnTo>
                    <a:cubicBezTo>
                      <a:pt x="56" y="56"/>
                      <a:pt x="58" y="59"/>
                      <a:pt x="58" y="61"/>
                    </a:cubicBezTo>
                    <a:lnTo>
                      <a:pt x="58" y="0"/>
                    </a:lnTo>
                    <a:lnTo>
                      <a:pt x="69" y="0"/>
                    </a:lnTo>
                    <a:lnTo>
                      <a:pt x="69" y="77"/>
                    </a:lnTo>
                    <a:lnTo>
                      <a:pt x="58" y="7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ysClr val="windowText" lastClr="000000"/>
                  </a:solidFill>
                  <a:effectLst/>
                  <a:uLnTx/>
                  <a:uFillTx/>
                </a:endParaRPr>
              </a:p>
            </p:txBody>
          </p:sp>
          <p:sp>
            <p:nvSpPr>
              <p:cNvPr id="37" name="Freeform 16"/>
              <p:cNvSpPr>
                <a:spLocks/>
              </p:cNvSpPr>
              <p:nvPr/>
            </p:nvSpPr>
            <p:spPr bwMode="auto">
              <a:xfrm>
                <a:off x="5464175" y="688975"/>
                <a:ext cx="614363" cy="977900"/>
              </a:xfrm>
              <a:custGeom>
                <a:avLst/>
                <a:gdLst>
                  <a:gd name="T0" fmla="*/ 50 w 55"/>
                  <a:gd name="T1" fmla="*/ 17 h 80"/>
                  <a:gd name="T2" fmla="*/ 50 w 55"/>
                  <a:gd name="T3" fmla="*/ 17 h 80"/>
                  <a:gd name="T4" fmla="*/ 41 w 55"/>
                  <a:gd name="T5" fmla="*/ 12 h 80"/>
                  <a:gd name="T6" fmla="*/ 30 w 55"/>
                  <a:gd name="T7" fmla="*/ 11 h 80"/>
                  <a:gd name="T8" fmla="*/ 14 w 55"/>
                  <a:gd name="T9" fmla="*/ 20 h 80"/>
                  <a:gd name="T10" fmla="*/ 15 w 55"/>
                  <a:gd name="T11" fmla="*/ 24 h 80"/>
                  <a:gd name="T12" fmla="*/ 35 w 55"/>
                  <a:gd name="T13" fmla="*/ 36 h 80"/>
                  <a:gd name="T14" fmla="*/ 54 w 55"/>
                  <a:gd name="T15" fmla="*/ 58 h 80"/>
                  <a:gd name="T16" fmla="*/ 26 w 55"/>
                  <a:gd name="T17" fmla="*/ 80 h 80"/>
                  <a:gd name="T18" fmla="*/ 10 w 55"/>
                  <a:gd name="T19" fmla="*/ 77 h 80"/>
                  <a:gd name="T20" fmla="*/ 0 w 55"/>
                  <a:gd name="T21" fmla="*/ 71 h 80"/>
                  <a:gd name="T22" fmla="*/ 5 w 55"/>
                  <a:gd name="T23" fmla="*/ 61 h 80"/>
                  <a:gd name="T24" fmla="*/ 15 w 55"/>
                  <a:gd name="T25" fmla="*/ 67 h 80"/>
                  <a:gd name="T26" fmla="*/ 28 w 55"/>
                  <a:gd name="T27" fmla="*/ 70 h 80"/>
                  <a:gd name="T28" fmla="*/ 42 w 55"/>
                  <a:gd name="T29" fmla="*/ 59 h 80"/>
                  <a:gd name="T30" fmla="*/ 33 w 55"/>
                  <a:gd name="T31" fmla="*/ 48 h 80"/>
                  <a:gd name="T32" fmla="*/ 19 w 55"/>
                  <a:gd name="T33" fmla="*/ 41 h 80"/>
                  <a:gd name="T34" fmla="*/ 2 w 55"/>
                  <a:gd name="T35" fmla="*/ 21 h 80"/>
                  <a:gd name="T36" fmla="*/ 30 w 55"/>
                  <a:gd name="T37" fmla="*/ 0 h 80"/>
                  <a:gd name="T38" fmla="*/ 44 w 55"/>
                  <a:gd name="T39" fmla="*/ 2 h 80"/>
                  <a:gd name="T40" fmla="*/ 55 w 55"/>
                  <a:gd name="T41" fmla="*/ 7 h 80"/>
                  <a:gd name="T42" fmla="*/ 50 w 55"/>
                  <a:gd name="T43" fmla="*/ 17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5" h="80">
                    <a:moveTo>
                      <a:pt x="50" y="17"/>
                    </a:moveTo>
                    <a:lnTo>
                      <a:pt x="50" y="17"/>
                    </a:lnTo>
                    <a:cubicBezTo>
                      <a:pt x="46" y="14"/>
                      <a:pt x="45" y="13"/>
                      <a:pt x="41" y="12"/>
                    </a:cubicBezTo>
                    <a:cubicBezTo>
                      <a:pt x="37" y="11"/>
                      <a:pt x="33" y="11"/>
                      <a:pt x="30" y="11"/>
                    </a:cubicBezTo>
                    <a:cubicBezTo>
                      <a:pt x="20" y="11"/>
                      <a:pt x="14" y="14"/>
                      <a:pt x="14" y="20"/>
                    </a:cubicBezTo>
                    <a:cubicBezTo>
                      <a:pt x="14" y="22"/>
                      <a:pt x="15" y="23"/>
                      <a:pt x="15" y="24"/>
                    </a:cubicBezTo>
                    <a:cubicBezTo>
                      <a:pt x="17" y="28"/>
                      <a:pt x="20" y="29"/>
                      <a:pt x="35" y="36"/>
                    </a:cubicBezTo>
                    <a:cubicBezTo>
                      <a:pt x="49" y="43"/>
                      <a:pt x="54" y="48"/>
                      <a:pt x="54" y="58"/>
                    </a:cubicBezTo>
                    <a:cubicBezTo>
                      <a:pt x="54" y="71"/>
                      <a:pt x="43" y="80"/>
                      <a:pt x="26" y="80"/>
                    </a:cubicBezTo>
                    <a:cubicBezTo>
                      <a:pt x="20" y="80"/>
                      <a:pt x="15" y="79"/>
                      <a:pt x="10" y="77"/>
                    </a:cubicBezTo>
                    <a:cubicBezTo>
                      <a:pt x="7" y="76"/>
                      <a:pt x="5" y="75"/>
                      <a:pt x="0" y="71"/>
                    </a:cubicBezTo>
                    <a:lnTo>
                      <a:pt x="5" y="61"/>
                    </a:lnTo>
                    <a:cubicBezTo>
                      <a:pt x="10" y="65"/>
                      <a:pt x="12" y="66"/>
                      <a:pt x="15" y="67"/>
                    </a:cubicBezTo>
                    <a:cubicBezTo>
                      <a:pt x="19" y="69"/>
                      <a:pt x="23" y="70"/>
                      <a:pt x="28" y="70"/>
                    </a:cubicBezTo>
                    <a:cubicBezTo>
                      <a:pt x="37" y="70"/>
                      <a:pt x="42" y="66"/>
                      <a:pt x="42" y="59"/>
                    </a:cubicBezTo>
                    <a:cubicBezTo>
                      <a:pt x="42" y="54"/>
                      <a:pt x="39" y="51"/>
                      <a:pt x="33" y="48"/>
                    </a:cubicBezTo>
                    <a:lnTo>
                      <a:pt x="19" y="41"/>
                    </a:lnTo>
                    <a:cubicBezTo>
                      <a:pt x="8" y="36"/>
                      <a:pt x="2" y="29"/>
                      <a:pt x="2" y="21"/>
                    </a:cubicBezTo>
                    <a:cubicBezTo>
                      <a:pt x="2" y="9"/>
                      <a:pt x="13" y="0"/>
                      <a:pt x="30" y="0"/>
                    </a:cubicBezTo>
                    <a:cubicBezTo>
                      <a:pt x="35" y="0"/>
                      <a:pt x="40" y="1"/>
                      <a:pt x="44" y="2"/>
                    </a:cubicBezTo>
                    <a:cubicBezTo>
                      <a:pt x="48" y="3"/>
                      <a:pt x="50" y="4"/>
                      <a:pt x="55" y="7"/>
                    </a:cubicBezTo>
                    <a:lnTo>
                      <a:pt x="5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ysClr val="windowText" lastClr="000000"/>
                  </a:solidFill>
                  <a:effectLst/>
                  <a:uLnTx/>
                  <a:uFillTx/>
                </a:endParaRPr>
              </a:p>
            </p:txBody>
          </p:sp>
        </p:grpSp>
      </p:grpSp>
      <p:sp>
        <p:nvSpPr>
          <p:cNvPr id="2" name="Tijdelijke aanduiding voor titel 1"/>
          <p:cNvSpPr>
            <a:spLocks noGrp="1"/>
          </p:cNvSpPr>
          <p:nvPr>
            <p:ph type="title"/>
          </p:nvPr>
        </p:nvSpPr>
        <p:spPr>
          <a:xfrm>
            <a:off x="300039" y="296863"/>
            <a:ext cx="8892306" cy="387798"/>
          </a:xfrm>
          <a:prstGeom prst="rect">
            <a:avLst/>
          </a:prstGeom>
        </p:spPr>
        <p:txBody>
          <a:bodyPr vert="horz" wrap="square" lIns="0" tIns="0" rIns="0" bIns="0" rtlCol="0" anchor="t" anchorCtr="0">
            <a:spAutoFit/>
          </a:bodyPr>
          <a:lstStyle/>
          <a:p>
            <a:r>
              <a:rPr lang="en-GB" noProof="0" dirty="0"/>
              <a:t>Click to edit Master title style</a:t>
            </a:r>
          </a:p>
        </p:txBody>
      </p:sp>
      <p:sp>
        <p:nvSpPr>
          <p:cNvPr id="3" name="Tijdelijke aanduiding voor tekst 2"/>
          <p:cNvSpPr>
            <a:spLocks noGrp="1"/>
          </p:cNvSpPr>
          <p:nvPr>
            <p:ph type="body" idx="1"/>
          </p:nvPr>
        </p:nvSpPr>
        <p:spPr>
          <a:xfrm>
            <a:off x="982664" y="1124063"/>
            <a:ext cx="8208962" cy="2054409"/>
          </a:xfrm>
          <a:prstGeom prst="rect">
            <a:avLst/>
          </a:prstGeom>
        </p:spPr>
        <p:txBody>
          <a:bodyPr vert="horz" wrap="square" lIns="0" tIns="0" rIns="0" bIns="0" rtlCol="0">
            <a:spAutoFit/>
          </a:body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 - Paragraph header</a:t>
            </a:r>
          </a:p>
          <a:p>
            <a:pPr lvl="5"/>
            <a:r>
              <a:rPr lang="en-GB" noProof="0" dirty="0"/>
              <a:t>Sixth level - Paragraph header</a:t>
            </a:r>
          </a:p>
        </p:txBody>
      </p:sp>
      <p:cxnSp>
        <p:nvCxnSpPr>
          <p:cNvPr id="22" name="Straight Connector 21"/>
          <p:cNvCxnSpPr>
            <a:cxnSpLocks/>
          </p:cNvCxnSpPr>
          <p:nvPr/>
        </p:nvCxnSpPr>
        <p:spPr>
          <a:xfrm>
            <a:off x="300039" y="759061"/>
            <a:ext cx="8891586" cy="0"/>
          </a:xfrm>
          <a:prstGeom prst="line">
            <a:avLst/>
          </a:prstGeom>
          <a:ln w="12700" cap="rnd">
            <a:gradFill>
              <a:gsLst>
                <a:gs pos="45000">
                  <a:schemeClr val="bg2"/>
                </a:gs>
                <a:gs pos="85000">
                  <a:schemeClr val="accent5"/>
                </a:gs>
                <a:gs pos="100000">
                  <a:schemeClr val="bg1"/>
                </a:gs>
              </a:gsLst>
              <a:lin ang="0" scaled="0"/>
            </a:gradFill>
          </a:ln>
        </p:spPr>
        <p:style>
          <a:lnRef idx="1">
            <a:schemeClr val="accent1"/>
          </a:lnRef>
          <a:fillRef idx="0">
            <a:schemeClr val="accent1"/>
          </a:fillRef>
          <a:effectRef idx="0">
            <a:schemeClr val="accent1"/>
          </a:effectRef>
          <a:fontRef idx="minor">
            <a:schemeClr val="tx1"/>
          </a:fontRef>
        </p:style>
      </p:cxnSp>
      <p:sp>
        <p:nvSpPr>
          <p:cNvPr id="5" name="Footer Placeholder 4"/>
          <p:cNvSpPr>
            <a:spLocks noGrp="1"/>
          </p:cNvSpPr>
          <p:nvPr>
            <p:ph type="ftr" sz="quarter" idx="3"/>
          </p:nvPr>
        </p:nvSpPr>
        <p:spPr>
          <a:xfrm>
            <a:off x="982664" y="-711460"/>
            <a:ext cx="3860800" cy="138499"/>
          </a:xfrm>
          <a:prstGeom prst="rect">
            <a:avLst/>
          </a:prstGeom>
        </p:spPr>
        <p:txBody>
          <a:bodyPr vert="horz" lIns="0" tIns="0" rIns="0" bIns="0" rtlCol="0" anchor="t" anchorCtr="0">
            <a:spAutoFit/>
          </a:bodyPr>
          <a:lstStyle>
            <a:lvl1pPr algn="l">
              <a:defRPr sz="900">
                <a:solidFill>
                  <a:schemeClr val="tx1">
                    <a:tint val="75000"/>
                  </a:schemeClr>
                </a:solidFill>
              </a:defRPr>
            </a:lvl1pPr>
          </a:lstStyle>
          <a:p>
            <a:r>
              <a:rPr lang="en-GB" dirty="0"/>
              <a:t>DMS number</a:t>
            </a:r>
          </a:p>
        </p:txBody>
      </p:sp>
      <p:sp>
        <p:nvSpPr>
          <p:cNvPr id="39" name="Tijdelijke aanduiding voor dianummer 5"/>
          <p:cNvSpPr txBox="1">
            <a:spLocks/>
          </p:cNvSpPr>
          <p:nvPr/>
        </p:nvSpPr>
        <p:spPr>
          <a:xfrm>
            <a:off x="11460149" y="6528419"/>
            <a:ext cx="431814" cy="138499"/>
          </a:xfrm>
          <a:prstGeom prst="rect">
            <a:avLst/>
          </a:prstGeom>
        </p:spPr>
        <p:txBody>
          <a:bodyPr vert="horz" wrap="square" lIns="0" tIns="0" rIns="0" bIns="0" rtlCol="0" anchor="t" anchorCtr="0">
            <a:spAutoFit/>
          </a:bodyPr>
          <a:lstStyle>
            <a:defPPr>
              <a:defRPr lang="nl-NL"/>
            </a:defPPr>
            <a:lvl1pPr marL="0" algn="r" defTabSz="914400" rtl="0" eaLnBrk="1" latinLnBrk="0" hangingPunct="1">
              <a:lnSpc>
                <a:spcPct val="90000"/>
              </a:lnSpc>
              <a:defRPr sz="1000" kern="1200">
                <a:solidFill>
                  <a:schemeClr val="accent5"/>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8D39FBE-7E65-4D18-A44A-8465C1652DD6}" type="slidenum">
              <a:rPr lang="en-GB" smtClean="0">
                <a:solidFill>
                  <a:srgbClr val="A1A1A1"/>
                </a:solidFill>
              </a:rPr>
              <a:pPr/>
              <a:t>‹N°›</a:t>
            </a:fld>
            <a:endParaRPr lang="en-GB" dirty="0">
              <a:solidFill>
                <a:srgbClr val="A1A1A1"/>
              </a:solidFill>
            </a:endParaRPr>
          </a:p>
        </p:txBody>
      </p:sp>
    </p:spTree>
    <p:extLst>
      <p:ext uri="{BB962C8B-B14F-4D97-AF65-F5344CB8AC3E}">
        <p14:creationId xmlns:p14="http://schemas.microsoft.com/office/powerpoint/2010/main" val="3125651646"/>
      </p:ext>
    </p:extLst>
  </p:cSld>
  <p:clrMap bg1="lt1" tx1="dk1" bg2="lt2" tx2="dk2" accent1="accent1" accent2="accent2" accent3="accent3" accent4="accent4" accent5="accent5" accent6="accent6" hlink="hlink" folHlink="folHlink"/>
  <p:sldLayoutIdLst>
    <p:sldLayoutId id="2147483696" r:id="rId1"/>
    <p:sldLayoutId id="2147483705" r:id="rId2"/>
    <p:sldLayoutId id="2147483695" r:id="rId3"/>
    <p:sldLayoutId id="2147483698" r:id="rId4"/>
    <p:sldLayoutId id="2147483714" r:id="rId5"/>
    <p:sldLayoutId id="2147483699" r:id="rId6"/>
    <p:sldLayoutId id="2147483704" r:id="rId7"/>
    <p:sldLayoutId id="2147483703" r:id="rId8"/>
    <p:sldLayoutId id="2147483706" r:id="rId9"/>
    <p:sldLayoutId id="2147483700" r:id="rId10"/>
    <p:sldLayoutId id="2147483701" r:id="rId11"/>
    <p:sldLayoutId id="2147483707" r:id="rId12"/>
    <p:sldLayoutId id="2147483708" r:id="rId13"/>
    <p:sldLayoutId id="2147483709" r:id="rId14"/>
    <p:sldLayoutId id="2147483710" r:id="rId15"/>
    <p:sldLayoutId id="2147483711" r:id="rId16"/>
    <p:sldLayoutId id="2147483712" r:id="rId17"/>
    <p:sldLayoutId id="2147483713" r:id="rId18"/>
  </p:sldLayoutIdLst>
  <p:hf hdr="0" dt="0"/>
  <p:txStyles>
    <p:titleStyle>
      <a:lvl1pPr algn="l" defTabSz="914400" rtl="0" eaLnBrk="1" latinLnBrk="0" hangingPunct="1">
        <a:lnSpc>
          <a:spcPct val="90000"/>
        </a:lnSpc>
        <a:spcBef>
          <a:spcPct val="0"/>
        </a:spcBef>
        <a:buNone/>
        <a:defRPr sz="2800" kern="1200">
          <a:solidFill>
            <a:schemeClr val="bg2"/>
          </a:solidFill>
          <a:latin typeface="+mj-lt"/>
          <a:ea typeface="+mj-ea"/>
          <a:cs typeface="+mj-cs"/>
        </a:defRPr>
      </a:lvl1pPr>
    </p:titleStyle>
    <p:bodyStyle>
      <a:lvl1pPr marL="0" indent="0" algn="l" defTabSz="914400" rtl="0" eaLnBrk="1" latinLnBrk="0" hangingPunct="1">
        <a:lnSpc>
          <a:spcPct val="100000"/>
        </a:lnSpc>
        <a:spcBef>
          <a:spcPts val="400"/>
        </a:spcBef>
        <a:buFont typeface="Arial" panose="020B0604020202020204" pitchFamily="34" charset="0"/>
        <a:buNone/>
        <a:defRPr sz="2000" b="0" kern="1200">
          <a:solidFill>
            <a:schemeClr val="tx2"/>
          </a:solidFill>
          <a:latin typeface="+mn-lt"/>
          <a:ea typeface="+mn-ea"/>
          <a:cs typeface="+mn-cs"/>
        </a:defRPr>
      </a:lvl1pPr>
      <a:lvl2pPr marL="222250" indent="-222250" algn="l" defTabSz="914400" rtl="0" eaLnBrk="1" latinLnBrk="0" hangingPunct="1">
        <a:lnSpc>
          <a:spcPct val="100000"/>
        </a:lnSpc>
        <a:spcBef>
          <a:spcPts val="400"/>
        </a:spcBef>
        <a:buClr>
          <a:schemeClr val="accent2"/>
        </a:buClr>
        <a:buFont typeface="Arial" panose="020B0604020202020204" pitchFamily="34" charset="0"/>
        <a:buChar char="•"/>
        <a:defRPr sz="2000" kern="1200">
          <a:solidFill>
            <a:schemeClr val="tx2"/>
          </a:solidFill>
          <a:latin typeface="+mn-lt"/>
          <a:ea typeface="+mn-ea"/>
          <a:cs typeface="+mn-cs"/>
        </a:defRPr>
      </a:lvl2pPr>
      <a:lvl3pPr marL="558800" indent="-201613" algn="l" defTabSz="914400" rtl="0" eaLnBrk="1" latinLnBrk="0" hangingPunct="1">
        <a:lnSpc>
          <a:spcPct val="100000"/>
        </a:lnSpc>
        <a:spcBef>
          <a:spcPts val="400"/>
        </a:spcBef>
        <a:buClr>
          <a:schemeClr val="accent2"/>
        </a:buClr>
        <a:buFont typeface="Arial" panose="020B0604020202020204" pitchFamily="34" charset="0"/>
        <a:buChar char="•"/>
        <a:defRPr sz="1800" kern="1200">
          <a:solidFill>
            <a:schemeClr val="tx2"/>
          </a:solidFill>
          <a:latin typeface="+mn-lt"/>
          <a:ea typeface="+mn-ea"/>
          <a:cs typeface="+mn-cs"/>
        </a:defRPr>
      </a:lvl3pPr>
      <a:lvl4pPr marL="935038" indent="-211138" algn="l" defTabSz="914400" rtl="0" eaLnBrk="1" latinLnBrk="0" hangingPunct="1">
        <a:lnSpc>
          <a:spcPct val="100000"/>
        </a:lnSpc>
        <a:spcBef>
          <a:spcPts val="400"/>
        </a:spcBef>
        <a:buClr>
          <a:schemeClr val="accent2"/>
        </a:buClr>
        <a:buFont typeface="Arial" panose="020B0604020202020204" pitchFamily="34" charset="0"/>
        <a:buChar char="•"/>
        <a:defRPr sz="1800" b="0" kern="1200">
          <a:solidFill>
            <a:schemeClr val="tx2"/>
          </a:solidFill>
          <a:latin typeface="+mn-lt"/>
          <a:ea typeface="+mn-ea"/>
          <a:cs typeface="+mn-cs"/>
        </a:defRPr>
      </a:lvl4pPr>
      <a:lvl5pPr marL="0" indent="0" algn="l" defTabSz="914400" rtl="0" eaLnBrk="1" latinLnBrk="0" hangingPunct="1">
        <a:lnSpc>
          <a:spcPct val="100000"/>
        </a:lnSpc>
        <a:spcBef>
          <a:spcPts val="400"/>
        </a:spcBef>
        <a:buClr>
          <a:schemeClr val="accent2"/>
        </a:buClr>
        <a:buFont typeface="Arial" panose="020B0604020202020204" pitchFamily="34" charset="0"/>
        <a:buNone/>
        <a:defRPr sz="2000" b="1" kern="1200" baseline="0">
          <a:solidFill>
            <a:schemeClr val="accent1"/>
          </a:solidFill>
          <a:latin typeface="+mn-lt"/>
          <a:ea typeface="+mn-ea"/>
          <a:cs typeface="+mn-cs"/>
        </a:defRPr>
      </a:lvl5pPr>
      <a:lvl6pPr marL="0" indent="0" algn="l" defTabSz="914400" rtl="0" eaLnBrk="1" latinLnBrk="0" hangingPunct="1">
        <a:lnSpc>
          <a:spcPct val="100000"/>
        </a:lnSpc>
        <a:spcBef>
          <a:spcPts val="400"/>
        </a:spcBef>
        <a:buFont typeface="Arial" panose="020B0604020202020204" pitchFamily="34" charset="0"/>
        <a:buNone/>
        <a:defRPr sz="2000" b="1" kern="1200">
          <a:solidFill>
            <a:schemeClr val="accent2"/>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p:cNvPicPr>
            <a:picLocks noGrp="1" noChangeAspect="1"/>
          </p:cNvPicPr>
          <p:nvPr>
            <p:ph type="pic" sz="quarter" idx="18"/>
          </p:nvPr>
        </p:nvPicPr>
        <p:blipFill>
          <a:blip r:embed="rId2">
            <a:extLst>
              <a:ext uri="{28A0092B-C50C-407E-A947-70E740481C1C}">
                <a14:useLocalDpi xmlns:a14="http://schemas.microsoft.com/office/drawing/2010/main" val="0"/>
              </a:ext>
            </a:extLst>
          </a:blip>
          <a:srcRect t="33231" b="33231"/>
          <a:stretch>
            <a:fillRect/>
          </a:stretch>
        </p:blipFill>
        <p:spPr/>
      </p:pic>
      <p:sp>
        <p:nvSpPr>
          <p:cNvPr id="3" name="Title 2"/>
          <p:cNvSpPr>
            <a:spLocks noGrp="1"/>
          </p:cNvSpPr>
          <p:nvPr>
            <p:ph type="ctrTitle"/>
          </p:nvPr>
        </p:nvSpPr>
        <p:spPr>
          <a:xfrm>
            <a:off x="982663" y="4410997"/>
            <a:ext cx="7849641" cy="886397"/>
          </a:xfrm>
        </p:spPr>
        <p:txBody>
          <a:bodyPr/>
          <a:lstStyle/>
          <a:p>
            <a:r>
              <a:rPr lang="fr-BE" dirty="0"/>
              <a:t>Le contrat global de travail : ce qu’il faut savoir</a:t>
            </a:r>
            <a:endParaRPr lang="en-GB" dirty="0"/>
          </a:p>
        </p:txBody>
      </p:sp>
      <p:sp>
        <p:nvSpPr>
          <p:cNvPr id="4" name="Subtitle 3"/>
          <p:cNvSpPr>
            <a:spLocks noGrp="1"/>
          </p:cNvSpPr>
          <p:nvPr>
            <p:ph type="subTitle" idx="1"/>
          </p:nvPr>
        </p:nvSpPr>
        <p:spPr>
          <a:xfrm>
            <a:off x="982663" y="5390762"/>
            <a:ext cx="7850187" cy="1077218"/>
          </a:xfrm>
        </p:spPr>
        <p:txBody>
          <a:bodyPr/>
          <a:lstStyle/>
          <a:p>
            <a:endParaRPr lang="fr-BE" dirty="0"/>
          </a:p>
          <a:p>
            <a:r>
              <a:rPr lang="fr-BE" b="1" dirty="0"/>
              <a:t>Déjeuner-débat ELSA 21 mars 2018</a:t>
            </a:r>
          </a:p>
          <a:p>
            <a:endParaRPr lang="fr-BE" dirty="0"/>
          </a:p>
          <a:p>
            <a:r>
              <a:rPr lang="fr-BE" sz="1600" dirty="0"/>
              <a:t>Annie Elfassi</a:t>
            </a:r>
            <a:endParaRPr lang="en-GB" sz="1600" dirty="0"/>
          </a:p>
        </p:txBody>
      </p:sp>
    </p:spTree>
    <p:extLst>
      <p:ext uri="{BB962C8B-B14F-4D97-AF65-F5344CB8AC3E}">
        <p14:creationId xmlns:p14="http://schemas.microsoft.com/office/powerpoint/2010/main" val="36807692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3"/>
          </p:nvPr>
        </p:nvSpPr>
        <p:spPr>
          <a:xfrm>
            <a:off x="982663" y="1124744"/>
            <a:ext cx="6013437" cy="1282402"/>
          </a:xfrm>
        </p:spPr>
        <p:txBody>
          <a:bodyPr/>
          <a:lstStyle/>
          <a:p>
            <a:r>
              <a:rPr lang="fr-FR" dirty="0"/>
              <a:t>Montant maximal </a:t>
            </a:r>
            <a:r>
              <a:rPr lang="fr-FR" dirty="0" err="1"/>
              <a:t>cotisable</a:t>
            </a:r>
            <a:r>
              <a:rPr lang="fr-FR" dirty="0"/>
              <a:t> (au 1er janvier 2018): </a:t>
            </a:r>
          </a:p>
          <a:p>
            <a:r>
              <a:rPr lang="fr-FR" dirty="0"/>
              <a:t>EUR 9.992,93 par mois et EUR 119.915,16.- par an</a:t>
            </a:r>
          </a:p>
        </p:txBody>
      </p:sp>
      <p:sp>
        <p:nvSpPr>
          <p:cNvPr id="13" name="Title 12"/>
          <p:cNvSpPr>
            <a:spLocks noGrp="1"/>
          </p:cNvSpPr>
          <p:nvPr>
            <p:ph type="title"/>
          </p:nvPr>
        </p:nvSpPr>
        <p:spPr/>
        <p:txBody>
          <a:bodyPr/>
          <a:lstStyle/>
          <a:p>
            <a:r>
              <a:rPr lang="fr-FR" dirty="0"/>
              <a:t>Conséquences d’un point de vue sécurité sociale</a:t>
            </a:r>
          </a:p>
        </p:txBody>
      </p:sp>
      <p:sp>
        <p:nvSpPr>
          <p:cNvPr id="14" name="Text Placeholder 13"/>
          <p:cNvSpPr>
            <a:spLocks noGrp="1"/>
          </p:cNvSpPr>
          <p:nvPr>
            <p:ph type="body" sz="quarter" idx="14"/>
          </p:nvPr>
        </p:nvSpPr>
        <p:spPr>
          <a:xfrm>
            <a:off x="947428" y="2158238"/>
            <a:ext cx="10117124" cy="3231654"/>
          </a:xfrm>
        </p:spPr>
        <p:txBody>
          <a:bodyPr/>
          <a:lstStyle/>
          <a:p>
            <a:pPr lvl="5"/>
            <a:r>
              <a:rPr lang="fr-FR" dirty="0"/>
              <a:t>En présence d’un accord du CCSS</a:t>
            </a:r>
          </a:p>
          <a:p>
            <a:pPr lvl="1"/>
            <a:r>
              <a:rPr lang="fr-FR" dirty="0"/>
              <a:t>Un salarié est engagé par la société A et par la société B selon un contrat global de travail et est rémunéré EUR 150.000.- par an (soit EUR 12.500.- par mois). </a:t>
            </a:r>
          </a:p>
          <a:p>
            <a:pPr lvl="1"/>
            <a:r>
              <a:rPr lang="fr-FR" dirty="0"/>
              <a:t>Les charges sociales sont appliquées sur le montant maximum mensuel de EUR 9.992,93.-. La différence entre  EUR 9.992,93 et la rémunération mensuelle effective de EUR 12.500 (soit EUR 2.507,07.-) sera exempte de charges sociales. La part employé est d’environ 12,45% et la part employeur est d’environ 14,22% dépendant de la classe d’absentéisme. </a:t>
            </a:r>
          </a:p>
          <a:p>
            <a:pPr lvl="1"/>
            <a:r>
              <a:rPr lang="fr-FR" dirty="0"/>
              <a:t>Le salarié dans cette hypothèse recevrait un net de EUR 9.835.- (EUR 12.500 - EUR 2.665.-) – la retenue d’impôt n’a pas été incluse par mesure de simplicité – .</a:t>
            </a:r>
          </a:p>
        </p:txBody>
      </p:sp>
    </p:spTree>
    <p:extLst>
      <p:ext uri="{BB962C8B-B14F-4D97-AF65-F5344CB8AC3E}">
        <p14:creationId xmlns:p14="http://schemas.microsoft.com/office/powerpoint/2010/main" val="21581446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982663" y="1124744"/>
            <a:ext cx="9973877" cy="4898777"/>
          </a:xfrm>
        </p:spPr>
        <p:txBody>
          <a:bodyPr/>
          <a:lstStyle/>
          <a:p>
            <a:pPr lvl="5">
              <a:spcAft>
                <a:spcPts val="600"/>
              </a:spcAft>
            </a:pPr>
            <a:r>
              <a:rPr lang="fr-FR" dirty="0"/>
              <a:t>En l’absence d’un accord du CCSS</a:t>
            </a:r>
          </a:p>
          <a:p>
            <a:pPr lvl="1"/>
            <a:r>
              <a:rPr lang="fr-FR" dirty="0"/>
              <a:t>Un salarié est employé par les sociétés N, C, D et E selon un contrat global de travail. Sa rémunération est de EUR 150.000 par an. Son salaire est réparti entre 4 employeurs, soit EUR 37.500.- par an pour chacun des employeurs et EUR 3.125.- par mois. </a:t>
            </a:r>
          </a:p>
          <a:p>
            <a:pPr lvl="1"/>
            <a:r>
              <a:rPr lang="fr-FR" dirty="0"/>
              <a:t>Les charges sociales vont s’appliquer sur chaque tranche de rémunération (par employeur) de sorte que le maximum </a:t>
            </a:r>
            <a:r>
              <a:rPr lang="fr-FR" dirty="0" err="1"/>
              <a:t>cotisable</a:t>
            </a:r>
            <a:r>
              <a:rPr lang="fr-FR" dirty="0"/>
              <a:t> n’est pas atteint dans ce cas d’espèce. Une retenue approximative mensuelle de EUR 833.45.- sera effectuée par chacun des employeurs au titre de charges sociales. Le salarié recevra un net de EUR 9.166,20.-. Il aura donc une perte mensuelle sur son salaire net de EUR 668.80.- (EUR 8.025,6 par an) si l’on comparait les retenues dans le cadre d’une relation de travail avec un seul employeur. </a:t>
            </a:r>
          </a:p>
          <a:p>
            <a:pPr lvl="1"/>
            <a:r>
              <a:rPr lang="fr-FR" dirty="0"/>
              <a:t>Mais, à la fin de l’année, le salarié peut recevoir le remboursement après dépôt de sa déclaration fiscale. </a:t>
            </a:r>
          </a:p>
          <a:p>
            <a:endParaRPr lang="en-GB" dirty="0"/>
          </a:p>
        </p:txBody>
      </p:sp>
      <p:sp>
        <p:nvSpPr>
          <p:cNvPr id="3" name="Title 2"/>
          <p:cNvSpPr>
            <a:spLocks noGrp="1"/>
          </p:cNvSpPr>
          <p:nvPr>
            <p:ph type="title"/>
          </p:nvPr>
        </p:nvSpPr>
        <p:spPr/>
        <p:txBody>
          <a:bodyPr/>
          <a:lstStyle/>
          <a:p>
            <a:r>
              <a:rPr lang="fr-BE" dirty="0"/>
              <a:t>Conséquences d’un point de vue sécurité sociale (II)</a:t>
            </a:r>
            <a:endParaRPr lang="en-GB" dirty="0"/>
          </a:p>
        </p:txBody>
      </p:sp>
      <p:sp>
        <p:nvSpPr>
          <p:cNvPr id="4" name="Text Placeholder 3"/>
          <p:cNvSpPr>
            <a:spLocks noGrp="1"/>
          </p:cNvSpPr>
          <p:nvPr>
            <p:ph type="body" sz="quarter" idx="14"/>
          </p:nvPr>
        </p:nvSpPr>
        <p:spPr>
          <a:xfrm>
            <a:off x="977984" y="5805264"/>
            <a:ext cx="9505825" cy="615553"/>
          </a:xfrm>
        </p:spPr>
        <p:txBody>
          <a:bodyPr/>
          <a:lstStyle/>
          <a:p>
            <a:pPr lvl="5"/>
            <a:r>
              <a:rPr lang="fr-FR" dirty="0"/>
              <a:t>L’employeur paiera les charges sociales sur chaque tranche sans possibilité d’obtenir un remboursement</a:t>
            </a:r>
          </a:p>
        </p:txBody>
      </p:sp>
    </p:spTree>
    <p:extLst>
      <p:ext uri="{BB962C8B-B14F-4D97-AF65-F5344CB8AC3E}">
        <p14:creationId xmlns:p14="http://schemas.microsoft.com/office/powerpoint/2010/main" val="18838574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dirty="0"/>
              <a:t>D’un point de vue légal</a:t>
            </a:r>
            <a:endParaRPr lang="en-GB" dirty="0"/>
          </a:p>
        </p:txBody>
      </p:sp>
      <p:sp>
        <p:nvSpPr>
          <p:cNvPr id="3" name="Text Placeholder 2"/>
          <p:cNvSpPr>
            <a:spLocks noGrp="1"/>
          </p:cNvSpPr>
          <p:nvPr>
            <p:ph type="body" sz="quarter" idx="13"/>
          </p:nvPr>
        </p:nvSpPr>
        <p:spPr>
          <a:xfrm>
            <a:off x="982662" y="1124744"/>
            <a:ext cx="9325805" cy="2841804"/>
          </a:xfrm>
        </p:spPr>
        <p:txBody>
          <a:bodyPr/>
          <a:lstStyle/>
          <a:p>
            <a:pPr lvl="1"/>
            <a:r>
              <a:rPr lang="fr-FR" dirty="0"/>
              <a:t>Aucune prohibition expresse n’est prévue dans le code du travail </a:t>
            </a:r>
          </a:p>
          <a:p>
            <a:pPr lvl="1"/>
            <a:r>
              <a:rPr lang="fr-FR" dirty="0"/>
              <a:t>Le contrat global de travail est valable pour autant que :</a:t>
            </a:r>
          </a:p>
          <a:p>
            <a:pPr lvl="2"/>
            <a:r>
              <a:rPr lang="fr-FR" dirty="0"/>
              <a:t>Les dispositions de l’article L. 121-4 (1) et (2) du code du travail soient respectées (forme et clauses obligatoires);</a:t>
            </a:r>
          </a:p>
          <a:p>
            <a:pPr lvl="2"/>
            <a:r>
              <a:rPr lang="fr-FR" dirty="0"/>
              <a:t>Les dispositions du chapitre III, Titre II, Livre premier, du code du travail soient respectées (travail à temps partiel) ;</a:t>
            </a:r>
          </a:p>
          <a:p>
            <a:pPr lvl="2"/>
            <a:r>
              <a:rPr lang="fr-FR" dirty="0"/>
              <a:t>Les dispositions du Titre premier, Livre II, du code du travail soient respectées (durée du travail) ;</a:t>
            </a:r>
          </a:p>
          <a:p>
            <a:endParaRPr lang="en-GB" dirty="0"/>
          </a:p>
        </p:txBody>
      </p:sp>
    </p:spTree>
    <p:extLst>
      <p:ext uri="{BB962C8B-B14F-4D97-AF65-F5344CB8AC3E}">
        <p14:creationId xmlns:p14="http://schemas.microsoft.com/office/powerpoint/2010/main" val="3452412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0038" y="296863"/>
            <a:ext cx="9684393" cy="775597"/>
          </a:xfrm>
        </p:spPr>
        <p:txBody>
          <a:bodyPr/>
          <a:lstStyle/>
          <a:p>
            <a:r>
              <a:rPr lang="fr-BE" dirty="0"/>
              <a:t>Cour d’Appel, 8</a:t>
            </a:r>
            <a:r>
              <a:rPr lang="fr-BE" baseline="30000" dirty="0"/>
              <a:t>ème</a:t>
            </a:r>
            <a:r>
              <a:rPr lang="fr-BE" dirty="0"/>
              <a:t> Chambre, 11 octobre 2012 (No 37447)</a:t>
            </a:r>
            <a:endParaRPr lang="en-GB" dirty="0"/>
          </a:p>
        </p:txBody>
      </p:sp>
      <p:sp>
        <p:nvSpPr>
          <p:cNvPr id="3" name="Text Placeholder 2"/>
          <p:cNvSpPr>
            <a:spLocks noGrp="1"/>
          </p:cNvSpPr>
          <p:nvPr>
            <p:ph type="body" sz="quarter" idx="13"/>
          </p:nvPr>
        </p:nvSpPr>
        <p:spPr>
          <a:xfrm>
            <a:off x="982663" y="1124744"/>
            <a:ext cx="8208962" cy="3129062"/>
          </a:xfrm>
        </p:spPr>
        <p:txBody>
          <a:bodyPr/>
          <a:lstStyle/>
          <a:p>
            <a:r>
              <a:rPr lang="fr-FR" i="1" dirty="0"/>
              <a:t>« Au vu de ces éléments, la Cour confirme les premiers juges en ce qu’ils ont retenu que si les relations de travail d’un salarié avec plusieurs employeurs s’inscrivent dans le cadre d’un seul et même contrat de travail,</a:t>
            </a:r>
            <a:r>
              <a:rPr lang="fr-FR" dirty="0"/>
              <a:t> </a:t>
            </a:r>
            <a:r>
              <a:rPr lang="fr-FR" b="1" i="1" u="sng" dirty="0"/>
              <a:t>les conséquences principales en sont que le salarié peut réclamer aux deux employeurs le paiement intégral de ses salaires et que le licenciement opéré par l’un vaut à l’égard de l’autre et que le salarié peut, à supposer qu’il s’agisse d’un licenciement abusif, réclamer dédommagement du préjudice subi contre les deux employeurs ».</a:t>
            </a:r>
          </a:p>
          <a:p>
            <a:endParaRPr lang="en-GB" dirty="0"/>
          </a:p>
        </p:txBody>
      </p:sp>
    </p:spTree>
    <p:extLst>
      <p:ext uri="{BB962C8B-B14F-4D97-AF65-F5344CB8AC3E}">
        <p14:creationId xmlns:p14="http://schemas.microsoft.com/office/powerpoint/2010/main" val="6591629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dirty="0"/>
              <a:t>Structure de l’arrangement en pratique</a:t>
            </a:r>
            <a:endParaRPr lang="en-GB" dirty="0"/>
          </a:p>
        </p:txBody>
      </p:sp>
      <p:sp>
        <p:nvSpPr>
          <p:cNvPr id="3" name="Text Placeholder 2"/>
          <p:cNvSpPr>
            <a:spLocks noGrp="1"/>
          </p:cNvSpPr>
          <p:nvPr>
            <p:ph type="body" sz="quarter" idx="13"/>
          </p:nvPr>
        </p:nvSpPr>
        <p:spPr>
          <a:xfrm>
            <a:off x="982663" y="1124744"/>
            <a:ext cx="9505826" cy="4842351"/>
          </a:xfrm>
        </p:spPr>
        <p:txBody>
          <a:bodyPr/>
          <a:lstStyle/>
          <a:p>
            <a:pPr lvl="1">
              <a:spcAft>
                <a:spcPts val="600"/>
              </a:spcAft>
            </a:pPr>
            <a:r>
              <a:rPr lang="fr-FR" dirty="0"/>
              <a:t>Clause de flexibilité quant au changement de la répartition des heures de travail hebdomadaires en fonction des besoins des employeurs </a:t>
            </a:r>
          </a:p>
          <a:p>
            <a:pPr lvl="1">
              <a:spcAft>
                <a:spcPts val="600"/>
              </a:spcAft>
            </a:pPr>
            <a:r>
              <a:rPr lang="fr-FR" dirty="0"/>
              <a:t>« </a:t>
            </a:r>
            <a:r>
              <a:rPr lang="fr-FR" dirty="0" err="1"/>
              <a:t>Paymaster</a:t>
            </a:r>
            <a:r>
              <a:rPr lang="fr-FR" dirty="0"/>
              <a:t> Agreement » signé par tous les employeurs :</a:t>
            </a:r>
          </a:p>
          <a:p>
            <a:pPr marL="357187" lvl="2" indent="0">
              <a:buNone/>
            </a:pPr>
            <a:r>
              <a:rPr lang="fr-FR" dirty="0">
                <a:solidFill>
                  <a:schemeClr val="accent2"/>
                </a:solidFill>
              </a:rPr>
              <a:t>(a) </a:t>
            </a:r>
            <a:r>
              <a:rPr lang="fr-FR" dirty="0"/>
              <a:t>désignant le « Master Employer » qui sera l’interlocuteur principal auprès de l’administration fiscale et le CCSS ; et</a:t>
            </a:r>
          </a:p>
          <a:p>
            <a:pPr marL="357187" lvl="2" indent="0">
              <a:buNone/>
            </a:pPr>
            <a:r>
              <a:rPr lang="fr-FR" dirty="0">
                <a:solidFill>
                  <a:schemeClr val="accent2"/>
                </a:solidFill>
              </a:rPr>
              <a:t>(b) </a:t>
            </a:r>
            <a:r>
              <a:rPr lang="fr-FR" dirty="0"/>
              <a:t>prévoyant des clauses de :  </a:t>
            </a:r>
          </a:p>
          <a:p>
            <a:pPr marL="723900" lvl="3" indent="0">
              <a:buNone/>
            </a:pPr>
            <a:r>
              <a:rPr lang="fr-FR" dirty="0">
                <a:solidFill>
                  <a:schemeClr val="accent2"/>
                </a:solidFill>
              </a:rPr>
              <a:t>(i) </a:t>
            </a:r>
            <a:r>
              <a:rPr lang="fr-FR" dirty="0"/>
              <a:t>reprise du salarié par les autres employeurs en cas de dissolution de l’un des employeurs ;</a:t>
            </a:r>
          </a:p>
          <a:p>
            <a:pPr marL="723900" lvl="3" indent="0">
              <a:buNone/>
            </a:pPr>
            <a:r>
              <a:rPr lang="fr-FR" dirty="0">
                <a:solidFill>
                  <a:schemeClr val="accent2"/>
                </a:solidFill>
              </a:rPr>
              <a:t>(ii) </a:t>
            </a:r>
            <a:r>
              <a:rPr lang="fr-FR" dirty="0"/>
              <a:t>responsabilité solidaire entre employeurs en cas de résiliation du contrat global de travail qualifiée d’abusive par le tribunal avec répartition des coûts et charges entre chacun de ces employeurs ;</a:t>
            </a:r>
          </a:p>
          <a:p>
            <a:pPr marL="723900" lvl="3" indent="0">
              <a:buNone/>
            </a:pPr>
            <a:r>
              <a:rPr lang="fr-FR" dirty="0">
                <a:solidFill>
                  <a:schemeClr val="accent2"/>
                </a:solidFill>
              </a:rPr>
              <a:t>(iii) </a:t>
            </a:r>
            <a:r>
              <a:rPr lang="fr-FR" dirty="0"/>
              <a:t>responsabilité solidaire entre employeurs quant au paiement des cotisations sociales et de l’impôt ; </a:t>
            </a:r>
          </a:p>
          <a:p>
            <a:pPr marL="723900" lvl="3" indent="0">
              <a:buNone/>
            </a:pPr>
            <a:r>
              <a:rPr lang="fr-FR" dirty="0">
                <a:solidFill>
                  <a:schemeClr val="accent2"/>
                </a:solidFill>
              </a:rPr>
              <a:t>(iv) </a:t>
            </a:r>
            <a:r>
              <a:rPr lang="fr-FR" dirty="0" err="1"/>
              <a:t>shadow</a:t>
            </a:r>
            <a:r>
              <a:rPr lang="fr-FR" dirty="0"/>
              <a:t> </a:t>
            </a:r>
            <a:r>
              <a:rPr lang="fr-FR" dirty="0" err="1"/>
              <a:t>payroll</a:t>
            </a:r>
            <a:r>
              <a:rPr lang="fr-FR" dirty="0"/>
              <a:t> (depuis note administrative CCSS), etc.</a:t>
            </a:r>
          </a:p>
          <a:p>
            <a:endParaRPr lang="en-GB" dirty="0"/>
          </a:p>
        </p:txBody>
      </p:sp>
    </p:spTree>
    <p:extLst>
      <p:ext uri="{BB962C8B-B14F-4D97-AF65-F5344CB8AC3E}">
        <p14:creationId xmlns:p14="http://schemas.microsoft.com/office/powerpoint/2010/main" val="35189074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dirty="0"/>
              <a:t>Problèmes pratiques qui peuvent se poser</a:t>
            </a:r>
            <a:endParaRPr lang="en-GB" dirty="0"/>
          </a:p>
        </p:txBody>
      </p:sp>
      <p:sp>
        <p:nvSpPr>
          <p:cNvPr id="3" name="Text Placeholder 2"/>
          <p:cNvSpPr>
            <a:spLocks noGrp="1"/>
          </p:cNvSpPr>
          <p:nvPr>
            <p:ph type="body" sz="quarter" idx="13"/>
          </p:nvPr>
        </p:nvSpPr>
        <p:spPr>
          <a:xfrm>
            <a:off x="982663" y="1124744"/>
            <a:ext cx="8497714" cy="3154710"/>
          </a:xfrm>
        </p:spPr>
        <p:txBody>
          <a:bodyPr/>
          <a:lstStyle/>
          <a:p>
            <a:pPr lvl="1">
              <a:spcAft>
                <a:spcPts val="600"/>
              </a:spcAft>
            </a:pPr>
            <a:r>
              <a:rPr lang="fr-FR" dirty="0"/>
              <a:t>Quid en cas de licenciement : motifs distincts pour chacun des employeurs ?</a:t>
            </a:r>
          </a:p>
          <a:p>
            <a:pPr lvl="1">
              <a:spcAft>
                <a:spcPts val="600"/>
              </a:spcAft>
            </a:pPr>
            <a:r>
              <a:rPr lang="fr-FR" dirty="0"/>
              <a:t>Quid en cas d’application de convention collective de travail pour certains employeurs ? Les autres employeurs doivent-ils octroyer au salarié les mêmes avantages que ceux prévus dans la convention collective de travail de manière volontaire ?</a:t>
            </a:r>
          </a:p>
          <a:p>
            <a:pPr lvl="1">
              <a:spcAft>
                <a:spcPts val="600"/>
              </a:spcAft>
            </a:pPr>
            <a:r>
              <a:rPr lang="fr-FR" dirty="0"/>
              <a:t>Quid si délégation du personnel au sein d’un ou plusieurs employeurs et quid application articles L. 123-2 et L. 123-3 du code du travail ?</a:t>
            </a:r>
          </a:p>
          <a:p>
            <a:endParaRPr lang="en-GB" dirty="0"/>
          </a:p>
        </p:txBody>
      </p:sp>
    </p:spTree>
    <p:extLst>
      <p:ext uri="{BB962C8B-B14F-4D97-AF65-F5344CB8AC3E}">
        <p14:creationId xmlns:p14="http://schemas.microsoft.com/office/powerpoint/2010/main" val="15522657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0038" y="296863"/>
            <a:ext cx="10764514" cy="775597"/>
          </a:xfrm>
        </p:spPr>
        <p:txBody>
          <a:bodyPr/>
          <a:lstStyle/>
          <a:p>
            <a:r>
              <a:rPr lang="fr-BE" dirty="0"/>
              <a:t>Alternatives avec introduction de nouvelles dispositions légales</a:t>
            </a:r>
            <a:endParaRPr lang="en-GB" dirty="0"/>
          </a:p>
        </p:txBody>
      </p:sp>
      <p:sp>
        <p:nvSpPr>
          <p:cNvPr id="3" name="Text Placeholder 2"/>
          <p:cNvSpPr>
            <a:spLocks noGrp="1"/>
          </p:cNvSpPr>
          <p:nvPr>
            <p:ph type="body" sz="quarter" idx="13"/>
          </p:nvPr>
        </p:nvSpPr>
        <p:spPr>
          <a:xfrm>
            <a:off x="982663" y="1124744"/>
            <a:ext cx="8208962" cy="2026196"/>
          </a:xfrm>
        </p:spPr>
        <p:txBody>
          <a:bodyPr/>
          <a:lstStyle/>
          <a:p>
            <a:pPr lvl="1">
              <a:spcAft>
                <a:spcPts val="600"/>
              </a:spcAft>
            </a:pPr>
            <a:r>
              <a:rPr lang="fr-FR" dirty="0"/>
              <a:t>Autoriser le groupement d’employeurs comme en France : recrutement de salariés et les mettre à disposition de ses membres sous forme de G.I.E par exemple ?</a:t>
            </a:r>
          </a:p>
          <a:p>
            <a:pPr lvl="1"/>
            <a:r>
              <a:rPr lang="fr-FR" dirty="0"/>
              <a:t>Introduire la notion d’entreprises de travail à temps partagé qui mettent à disposition de leurs clients leurs salariés ?</a:t>
            </a:r>
          </a:p>
          <a:p>
            <a:endParaRPr lang="en-GB" dirty="0"/>
          </a:p>
        </p:txBody>
      </p:sp>
    </p:spTree>
    <p:extLst>
      <p:ext uri="{BB962C8B-B14F-4D97-AF65-F5344CB8AC3E}">
        <p14:creationId xmlns:p14="http://schemas.microsoft.com/office/powerpoint/2010/main" val="12637110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16465" b="16465"/>
          <a:stretch>
            <a:fillRect/>
          </a:stretch>
        </p:blipFill>
        <p:spPr>
          <a:xfrm>
            <a:off x="300039" y="296863"/>
            <a:ext cx="11591924" cy="6011862"/>
          </a:xfrm>
        </p:spPr>
      </p:pic>
      <p:sp>
        <p:nvSpPr>
          <p:cNvPr id="5" name="Title 3"/>
          <p:cNvSpPr txBox="1">
            <a:spLocks/>
          </p:cNvSpPr>
          <p:nvPr/>
        </p:nvSpPr>
        <p:spPr>
          <a:xfrm>
            <a:off x="1091444" y="1666336"/>
            <a:ext cx="8496944" cy="1121809"/>
          </a:xfrm>
          <a:prstGeom prst="rect">
            <a:avLst/>
          </a:prstGeom>
          <a:solidFill>
            <a:schemeClr val="bg1"/>
          </a:solidFill>
        </p:spPr>
        <p:txBody>
          <a:bodyPr vert="horz" wrap="square" lIns="180000" tIns="108000" rIns="180000" bIns="180000" rtlCol="0" anchor="b" anchorCtr="0">
            <a:spAutoFit/>
          </a:bodyPr>
          <a:lstStyle>
            <a:lvl1pPr algn="l" defTabSz="914342" rtl="0" eaLnBrk="1" latinLnBrk="0" hangingPunct="1">
              <a:spcBef>
                <a:spcPct val="0"/>
              </a:spcBef>
              <a:buNone/>
              <a:defRPr sz="2800" kern="1200" baseline="0">
                <a:solidFill>
                  <a:schemeClr val="accent3"/>
                </a:solidFill>
                <a:latin typeface="Arial Black" panose="020B0A04020102020204" pitchFamily="34" charset="0"/>
                <a:ea typeface="+mj-ea"/>
                <a:cs typeface="+mj-cs"/>
              </a:defRPr>
            </a:lvl1pPr>
          </a:lstStyle>
          <a:p>
            <a:pPr lvl="0" defTabSz="914400">
              <a:spcBef>
                <a:spcPts val="0"/>
              </a:spcBef>
            </a:pPr>
            <a:r>
              <a:rPr lang="fr-FR" sz="5400" dirty="0">
                <a:solidFill>
                  <a:schemeClr val="bg2"/>
                </a:solidFill>
                <a:latin typeface="+mn-lt"/>
              </a:rPr>
              <a:t>Merci </a:t>
            </a:r>
            <a:r>
              <a:rPr lang="fr-FR" sz="5400" dirty="0">
                <a:solidFill>
                  <a:srgbClr val="06357A"/>
                </a:solidFill>
                <a:latin typeface="HelveticaNeueLT Pro 45 Lt" pitchFamily="34" charset="0"/>
                <a:ea typeface="+mn-ea"/>
                <a:cs typeface="+mn-cs"/>
              </a:rPr>
              <a:t>de votre attention </a:t>
            </a:r>
            <a:endParaRPr lang="fr-FR" sz="5400" dirty="0">
              <a:solidFill>
                <a:srgbClr val="06357A"/>
              </a:solidFill>
              <a:latin typeface="Arial" panose="020B0604020202020204"/>
              <a:ea typeface="+mn-ea"/>
              <a:cs typeface="+mn-cs"/>
            </a:endParaRPr>
          </a:p>
        </p:txBody>
      </p:sp>
    </p:spTree>
    <p:extLst>
      <p:ext uri="{BB962C8B-B14F-4D97-AF65-F5344CB8AC3E}">
        <p14:creationId xmlns:p14="http://schemas.microsoft.com/office/powerpoint/2010/main" val="3201113931"/>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a:t>Origine : Notion de substance en matière fiscale</a:t>
            </a:r>
          </a:p>
        </p:txBody>
      </p:sp>
      <p:sp>
        <p:nvSpPr>
          <p:cNvPr id="7" name="Text Placeholder 6"/>
          <p:cNvSpPr>
            <a:spLocks noGrp="1"/>
          </p:cNvSpPr>
          <p:nvPr>
            <p:ph type="body" sz="quarter" idx="13"/>
          </p:nvPr>
        </p:nvSpPr>
        <p:spPr>
          <a:xfrm>
            <a:off x="982663" y="1124744"/>
            <a:ext cx="8208962" cy="3334246"/>
          </a:xfrm>
        </p:spPr>
        <p:txBody>
          <a:bodyPr/>
          <a:lstStyle/>
          <a:p>
            <a:pPr marL="0" lvl="1" indent="0">
              <a:spcAft>
                <a:spcPts val="600"/>
              </a:spcAft>
              <a:buNone/>
            </a:pPr>
            <a:r>
              <a:rPr lang="fr-FR" dirty="0">
                <a:solidFill>
                  <a:schemeClr val="accent2"/>
                </a:solidFill>
              </a:rPr>
              <a:t>(i) </a:t>
            </a:r>
            <a:r>
              <a:rPr lang="fr-FR" dirty="0"/>
              <a:t>notion de substance en matière fiscale dans l’Etat source et conditions requises pour que le montage sociétaire ne soit pas dépourvu de « réalité économique »</a:t>
            </a:r>
          </a:p>
          <a:p>
            <a:pPr marL="0" lvl="1" indent="0">
              <a:spcAft>
                <a:spcPts val="600"/>
              </a:spcAft>
              <a:buNone/>
            </a:pPr>
            <a:r>
              <a:rPr lang="fr-FR" dirty="0">
                <a:solidFill>
                  <a:schemeClr val="accent2"/>
                </a:solidFill>
              </a:rPr>
              <a:t>(ii) </a:t>
            </a:r>
            <a:r>
              <a:rPr lang="fr-FR" dirty="0"/>
              <a:t>Conditions requises dans l’Etat de résidence des membres du conseil d’administration ou de gérance de la société de droit luxembourgeois ou encore dans l’Etat dans lequel les décisions relatives à la société de droit luxembourgeois sont prises </a:t>
            </a:r>
          </a:p>
          <a:p>
            <a:pPr marL="0" lvl="1" indent="0">
              <a:spcAft>
                <a:spcPts val="600"/>
              </a:spcAft>
              <a:buNone/>
            </a:pPr>
            <a:r>
              <a:rPr lang="fr-FR" dirty="0">
                <a:solidFill>
                  <a:schemeClr val="accent2"/>
                </a:solidFill>
              </a:rPr>
              <a:t>(iii) </a:t>
            </a:r>
            <a:r>
              <a:rPr lang="fr-FR" dirty="0"/>
              <a:t>Circulaire du directeur des contributions L.I.R. n°56/1 - 56bis/1 du 27 décembre 2016, §21 (sociétés exerçant des transactions de financement intra-groupe)</a:t>
            </a:r>
            <a:endParaRPr lang="en-GB" dirty="0"/>
          </a:p>
        </p:txBody>
      </p:sp>
    </p:spTree>
    <p:extLst>
      <p:ext uri="{BB962C8B-B14F-4D97-AF65-F5344CB8AC3E}">
        <p14:creationId xmlns:p14="http://schemas.microsoft.com/office/powerpoint/2010/main" val="1165106979"/>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0039" y="296863"/>
            <a:ext cx="9732398" cy="775597"/>
          </a:xfrm>
        </p:spPr>
        <p:txBody>
          <a:bodyPr/>
          <a:lstStyle/>
          <a:p>
            <a:r>
              <a:rPr lang="fr-BE" dirty="0"/>
              <a:t>Structure d’un groupe sociétaire où la substance est requise</a:t>
            </a:r>
            <a:endParaRPr lang="en-GB" dirty="0"/>
          </a:p>
        </p:txBody>
      </p:sp>
      <p:cxnSp>
        <p:nvCxnSpPr>
          <p:cNvPr id="4" name="Elbow Connector 3"/>
          <p:cNvCxnSpPr>
            <a:endCxn id="16" idx="0"/>
          </p:cNvCxnSpPr>
          <p:nvPr/>
        </p:nvCxnSpPr>
        <p:spPr>
          <a:xfrm rot="10800000" flipV="1">
            <a:off x="1998139" y="2306799"/>
            <a:ext cx="1728199" cy="430562"/>
          </a:xfrm>
          <a:prstGeom prst="bentConnector2">
            <a:avLst/>
          </a:prstGeom>
          <a:ln w="19050">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 name="Elbow Connector 4"/>
          <p:cNvCxnSpPr>
            <a:stCxn id="10" idx="2"/>
            <a:endCxn id="13" idx="0"/>
          </p:cNvCxnSpPr>
          <p:nvPr/>
        </p:nvCxnSpPr>
        <p:spPr>
          <a:xfrm rot="16200000" flipH="1">
            <a:off x="3615282" y="3177132"/>
            <a:ext cx="509729" cy="624089"/>
          </a:xfrm>
          <a:prstGeom prst="bentConnector3">
            <a:avLst>
              <a:gd name="adj1" fmla="val 50000"/>
            </a:avLst>
          </a:prstGeom>
          <a:ln w="19050">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 name="Elbow Connector 5"/>
          <p:cNvCxnSpPr>
            <a:stCxn id="10" idx="2"/>
            <a:endCxn id="12" idx="0"/>
          </p:cNvCxnSpPr>
          <p:nvPr/>
        </p:nvCxnSpPr>
        <p:spPr>
          <a:xfrm rot="5400000">
            <a:off x="2967649" y="3152688"/>
            <a:ext cx="508832" cy="672081"/>
          </a:xfrm>
          <a:prstGeom prst="bentConnector3">
            <a:avLst>
              <a:gd name="adj1" fmla="val 50000"/>
            </a:avLst>
          </a:prstGeom>
          <a:ln w="19050">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3030047" y="1979826"/>
            <a:ext cx="1056117" cy="518458"/>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117221" tIns="58610" rIns="117221" bIns="58610" rtlCol="0" anchor="ctr"/>
          <a:lstStyle/>
          <a:p>
            <a:pPr algn="ctr" defTabSz="1172215"/>
            <a:r>
              <a:rPr lang="nl-NL" sz="800" dirty="0">
                <a:solidFill>
                  <a:prstClr val="white"/>
                </a:solidFill>
              </a:rPr>
              <a:t>P1 S.</a:t>
            </a:r>
            <a:r>
              <a:rPr lang="en-US" sz="800" dirty="0">
                <a:solidFill>
                  <a:prstClr val="white"/>
                </a:solidFill>
              </a:rPr>
              <a:t>à </a:t>
            </a:r>
            <a:r>
              <a:rPr lang="en-US" sz="800" dirty="0" err="1">
                <a:solidFill>
                  <a:prstClr val="white"/>
                </a:solidFill>
              </a:rPr>
              <a:t>r.l</a:t>
            </a:r>
            <a:r>
              <a:rPr lang="en-US" sz="800" dirty="0">
                <a:solidFill>
                  <a:prstClr val="white"/>
                </a:solidFill>
              </a:rPr>
              <a:t>.</a:t>
            </a:r>
            <a:endParaRPr lang="nl-NL" sz="800" dirty="0">
              <a:solidFill>
                <a:prstClr val="white"/>
              </a:solidFill>
            </a:endParaRPr>
          </a:p>
        </p:txBody>
      </p:sp>
      <p:sp>
        <p:nvSpPr>
          <p:cNvPr id="8" name="Rectangle 7"/>
          <p:cNvSpPr/>
          <p:nvPr/>
        </p:nvSpPr>
        <p:spPr>
          <a:xfrm>
            <a:off x="3023659" y="1196752"/>
            <a:ext cx="1056117" cy="518458"/>
          </a:xfrm>
          <a:prstGeom prst="rect">
            <a:avLst/>
          </a:prstGeom>
          <a:solidFill>
            <a:schemeClr val="tx2">
              <a:lumMod val="40000"/>
              <a:lumOff val="60000"/>
            </a:schemeClr>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117221" tIns="58610" rIns="117221" bIns="58610" rtlCol="0" anchor="ctr"/>
          <a:lstStyle/>
          <a:p>
            <a:pPr algn="ctr" defTabSz="1172215"/>
            <a:r>
              <a:rPr lang="en-US" sz="800" dirty="0">
                <a:solidFill>
                  <a:prstClr val="white"/>
                </a:solidFill>
              </a:rPr>
              <a:t>P0 ITALIE </a:t>
            </a:r>
            <a:endParaRPr lang="nl-NL" sz="800" dirty="0">
              <a:solidFill>
                <a:prstClr val="white"/>
              </a:solidFill>
            </a:endParaRPr>
          </a:p>
        </p:txBody>
      </p:sp>
      <p:cxnSp>
        <p:nvCxnSpPr>
          <p:cNvPr id="9" name="Straight Arrow Connector 8"/>
          <p:cNvCxnSpPr>
            <a:endCxn id="7" idx="0"/>
          </p:cNvCxnSpPr>
          <p:nvPr/>
        </p:nvCxnSpPr>
        <p:spPr>
          <a:xfrm>
            <a:off x="3558104" y="1755238"/>
            <a:ext cx="0" cy="224588"/>
          </a:xfrm>
          <a:prstGeom prst="straightConnector1">
            <a:avLst/>
          </a:prstGeom>
          <a:ln w="12700">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3030044" y="2715853"/>
            <a:ext cx="1056117" cy="518458"/>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117221" tIns="58610" rIns="117221" bIns="58610" rtlCol="0" anchor="ctr"/>
          <a:lstStyle/>
          <a:p>
            <a:pPr algn="ctr" defTabSz="1172215"/>
            <a:r>
              <a:rPr lang="en-US" sz="800" dirty="0">
                <a:solidFill>
                  <a:prstClr val="white"/>
                </a:solidFill>
              </a:rPr>
              <a:t>P4 </a:t>
            </a:r>
          </a:p>
          <a:p>
            <a:pPr algn="ctr" defTabSz="1172215"/>
            <a:r>
              <a:rPr lang="en-US" sz="800" dirty="0">
                <a:solidFill>
                  <a:prstClr val="white"/>
                </a:solidFill>
              </a:rPr>
              <a:t>S.à r.l.</a:t>
            </a:r>
            <a:endParaRPr lang="nl-NL" sz="800" dirty="0">
              <a:solidFill>
                <a:prstClr val="white"/>
              </a:solidFill>
            </a:endParaRPr>
          </a:p>
        </p:txBody>
      </p:sp>
      <p:cxnSp>
        <p:nvCxnSpPr>
          <p:cNvPr id="11" name="Straight Arrow Connector 10"/>
          <p:cNvCxnSpPr>
            <a:stCxn id="7" idx="2"/>
            <a:endCxn id="10" idx="0"/>
          </p:cNvCxnSpPr>
          <p:nvPr/>
        </p:nvCxnSpPr>
        <p:spPr>
          <a:xfrm flipH="1">
            <a:off x="3558105" y="2498283"/>
            <a:ext cx="1" cy="217570"/>
          </a:xfrm>
          <a:prstGeom prst="straightConnector1">
            <a:avLst/>
          </a:prstGeom>
          <a:ln w="12700">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2357964" y="3743143"/>
            <a:ext cx="1056117" cy="518458"/>
          </a:xfrm>
          <a:prstGeom prst="rect">
            <a:avLst/>
          </a:prstGeom>
          <a:solidFill>
            <a:srgbClr val="ED037C"/>
          </a:solidFill>
          <a:ln>
            <a:solidFill>
              <a:srgbClr val="ED037C"/>
            </a:solidFill>
          </a:ln>
        </p:spPr>
        <p:style>
          <a:lnRef idx="2">
            <a:schemeClr val="accent1">
              <a:shade val="50000"/>
            </a:schemeClr>
          </a:lnRef>
          <a:fillRef idx="1">
            <a:schemeClr val="accent1"/>
          </a:fillRef>
          <a:effectRef idx="0">
            <a:schemeClr val="accent1"/>
          </a:effectRef>
          <a:fontRef idx="minor">
            <a:schemeClr val="lt1"/>
          </a:fontRef>
        </p:style>
        <p:txBody>
          <a:bodyPr lIns="117221" tIns="58610" rIns="117221" bIns="58610" rtlCol="0" anchor="ctr"/>
          <a:lstStyle/>
          <a:p>
            <a:pPr algn="ctr" defTabSz="1172215"/>
            <a:r>
              <a:rPr lang="en-US" sz="800" dirty="0">
                <a:solidFill>
                  <a:prstClr val="white"/>
                </a:solidFill>
              </a:rPr>
              <a:t>P7</a:t>
            </a:r>
          </a:p>
          <a:p>
            <a:pPr algn="ctr" defTabSz="1172215"/>
            <a:r>
              <a:rPr lang="en-US" sz="800" dirty="0">
                <a:solidFill>
                  <a:prstClr val="white"/>
                </a:solidFill>
              </a:rPr>
              <a:t>S.à r.l.</a:t>
            </a:r>
            <a:endParaRPr lang="nl-NL" sz="800" dirty="0">
              <a:solidFill>
                <a:prstClr val="white"/>
              </a:solidFill>
            </a:endParaRPr>
          </a:p>
        </p:txBody>
      </p:sp>
      <p:sp>
        <p:nvSpPr>
          <p:cNvPr id="13" name="Rectangle 12"/>
          <p:cNvSpPr/>
          <p:nvPr/>
        </p:nvSpPr>
        <p:spPr>
          <a:xfrm>
            <a:off x="3654135" y="3744039"/>
            <a:ext cx="1056117" cy="518458"/>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117221" tIns="58610" rIns="117221" bIns="58610" rtlCol="0" anchor="ctr"/>
          <a:lstStyle/>
          <a:p>
            <a:pPr algn="ctr" defTabSz="1172215"/>
            <a:r>
              <a:rPr lang="en-US" sz="800" dirty="0">
                <a:solidFill>
                  <a:prstClr val="white"/>
                </a:solidFill>
              </a:rPr>
              <a:t>P8 </a:t>
            </a:r>
          </a:p>
          <a:p>
            <a:pPr algn="ctr" defTabSz="1172215"/>
            <a:r>
              <a:rPr lang="en-US" sz="800" dirty="0">
                <a:solidFill>
                  <a:prstClr val="white"/>
                </a:solidFill>
              </a:rPr>
              <a:t>S.à </a:t>
            </a:r>
            <a:r>
              <a:rPr lang="en-US" sz="800" dirty="0" err="1">
                <a:solidFill>
                  <a:prstClr val="white"/>
                </a:solidFill>
              </a:rPr>
              <a:t>rl</a:t>
            </a:r>
            <a:r>
              <a:rPr lang="en-US" sz="800" dirty="0">
                <a:solidFill>
                  <a:prstClr val="white"/>
                </a:solidFill>
              </a:rPr>
              <a:t>.</a:t>
            </a:r>
            <a:endParaRPr lang="nl-NL" sz="800" dirty="0">
              <a:solidFill>
                <a:prstClr val="white"/>
              </a:solidFill>
            </a:endParaRPr>
          </a:p>
        </p:txBody>
      </p:sp>
      <p:cxnSp>
        <p:nvCxnSpPr>
          <p:cNvPr id="14" name="Straight Arrow Connector 13"/>
          <p:cNvCxnSpPr>
            <a:stCxn id="13" idx="2"/>
            <a:endCxn id="15" idx="0"/>
          </p:cNvCxnSpPr>
          <p:nvPr/>
        </p:nvCxnSpPr>
        <p:spPr>
          <a:xfrm>
            <a:off x="4182194" y="4262499"/>
            <a:ext cx="8924" cy="213481"/>
          </a:xfrm>
          <a:prstGeom prst="straightConnector1">
            <a:avLst/>
          </a:prstGeom>
          <a:ln w="12700">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3663059" y="4475978"/>
            <a:ext cx="1056117" cy="518458"/>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117221" tIns="58610" rIns="117221" bIns="58610" rtlCol="0" anchor="ctr"/>
          <a:lstStyle/>
          <a:p>
            <a:pPr algn="ctr" defTabSz="1172215"/>
            <a:r>
              <a:rPr lang="en-US" sz="800" dirty="0">
                <a:solidFill>
                  <a:prstClr val="white"/>
                </a:solidFill>
              </a:rPr>
              <a:t>P10 S.à r.l.</a:t>
            </a:r>
            <a:endParaRPr lang="nl-NL" sz="800" dirty="0">
              <a:solidFill>
                <a:prstClr val="white"/>
              </a:solidFill>
            </a:endParaRPr>
          </a:p>
        </p:txBody>
      </p:sp>
      <p:sp>
        <p:nvSpPr>
          <p:cNvPr id="16" name="Rectangle 15"/>
          <p:cNvSpPr/>
          <p:nvPr/>
        </p:nvSpPr>
        <p:spPr>
          <a:xfrm>
            <a:off x="1470079" y="2737361"/>
            <a:ext cx="1056117" cy="518458"/>
          </a:xfrm>
          <a:prstGeom prst="rect">
            <a:avLst/>
          </a:prstGeom>
          <a:solidFill>
            <a:schemeClr val="tx2">
              <a:lumMod val="40000"/>
              <a:lumOff val="60000"/>
            </a:schemeClr>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117221" tIns="58610" rIns="117221" bIns="58610" rtlCol="0" anchor="ctr"/>
          <a:lstStyle/>
          <a:p>
            <a:pPr algn="ctr" defTabSz="1172215"/>
            <a:r>
              <a:rPr lang="en-US" sz="800" dirty="0">
                <a:solidFill>
                  <a:prstClr val="white"/>
                </a:solidFill>
              </a:rPr>
              <a:t>P3  FRANCE</a:t>
            </a:r>
            <a:endParaRPr lang="nl-NL" sz="800" dirty="0">
              <a:solidFill>
                <a:prstClr val="white"/>
              </a:solidFill>
            </a:endParaRPr>
          </a:p>
        </p:txBody>
      </p:sp>
      <p:cxnSp>
        <p:nvCxnSpPr>
          <p:cNvPr id="17" name="Elbow Connector 16"/>
          <p:cNvCxnSpPr>
            <a:stCxn id="7" idx="3"/>
            <a:endCxn id="18" idx="0"/>
          </p:cNvCxnSpPr>
          <p:nvPr/>
        </p:nvCxnSpPr>
        <p:spPr>
          <a:xfrm>
            <a:off x="4086163" y="2239055"/>
            <a:ext cx="1252232" cy="486950"/>
          </a:xfrm>
          <a:prstGeom prst="bentConnector2">
            <a:avLst/>
          </a:prstGeom>
          <a:ln w="19050">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8" name="Rectangle 17"/>
          <p:cNvSpPr/>
          <p:nvPr/>
        </p:nvSpPr>
        <p:spPr>
          <a:xfrm>
            <a:off x="4810336" y="2726005"/>
            <a:ext cx="1056117" cy="518458"/>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117221" tIns="58610" rIns="117221" bIns="58610" rtlCol="0" anchor="ctr"/>
          <a:lstStyle/>
          <a:p>
            <a:pPr algn="ctr" defTabSz="1172215"/>
            <a:r>
              <a:rPr lang="en-US" sz="800" dirty="0">
                <a:solidFill>
                  <a:prstClr val="white"/>
                </a:solidFill>
              </a:rPr>
              <a:t>P5 S.à r.l.</a:t>
            </a:r>
            <a:endParaRPr lang="nl-NL" sz="800" dirty="0">
              <a:solidFill>
                <a:prstClr val="white"/>
              </a:solidFill>
            </a:endParaRPr>
          </a:p>
        </p:txBody>
      </p:sp>
      <p:cxnSp>
        <p:nvCxnSpPr>
          <p:cNvPr id="19" name="Elbow Connector 18"/>
          <p:cNvCxnSpPr>
            <a:stCxn id="7" idx="3"/>
            <a:endCxn id="20" idx="0"/>
          </p:cNvCxnSpPr>
          <p:nvPr/>
        </p:nvCxnSpPr>
        <p:spPr>
          <a:xfrm>
            <a:off x="4086163" y="2239055"/>
            <a:ext cx="2379504" cy="499600"/>
          </a:xfrm>
          <a:prstGeom prst="bentConnector2">
            <a:avLst/>
          </a:prstGeom>
          <a:ln w="19050">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5937608" y="2738654"/>
            <a:ext cx="1056117" cy="518458"/>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117221" tIns="58610" rIns="117221" bIns="58610" rtlCol="0" anchor="ctr"/>
          <a:lstStyle/>
          <a:p>
            <a:pPr algn="ctr" defTabSz="1172215"/>
            <a:r>
              <a:rPr lang="en-US" sz="800" dirty="0">
                <a:solidFill>
                  <a:prstClr val="white"/>
                </a:solidFill>
              </a:rPr>
              <a:t>P6 S.à r.l.</a:t>
            </a:r>
            <a:endParaRPr lang="nl-NL" sz="800" dirty="0">
              <a:solidFill>
                <a:prstClr val="white"/>
              </a:solidFill>
            </a:endParaRPr>
          </a:p>
        </p:txBody>
      </p:sp>
      <p:cxnSp>
        <p:nvCxnSpPr>
          <p:cNvPr id="21" name="Elbow Connector 20"/>
          <p:cNvCxnSpPr>
            <a:stCxn id="7" idx="3"/>
            <a:endCxn id="44" idx="0"/>
          </p:cNvCxnSpPr>
          <p:nvPr/>
        </p:nvCxnSpPr>
        <p:spPr>
          <a:xfrm>
            <a:off x="4086165" y="2239055"/>
            <a:ext cx="3001279" cy="2177810"/>
          </a:xfrm>
          <a:prstGeom prst="bentConnector2">
            <a:avLst/>
          </a:prstGeom>
          <a:ln w="19050">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stCxn id="18" idx="2"/>
            <a:endCxn id="23" idx="0"/>
          </p:cNvCxnSpPr>
          <p:nvPr/>
        </p:nvCxnSpPr>
        <p:spPr>
          <a:xfrm>
            <a:off x="5338395" y="3244464"/>
            <a:ext cx="0" cy="486031"/>
          </a:xfrm>
          <a:prstGeom prst="straightConnector1">
            <a:avLst/>
          </a:prstGeom>
          <a:ln w="12700">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3" name="Rectangle 22"/>
          <p:cNvSpPr/>
          <p:nvPr/>
        </p:nvSpPr>
        <p:spPr>
          <a:xfrm>
            <a:off x="4810336" y="3730494"/>
            <a:ext cx="1056117" cy="518458"/>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117221" tIns="58610" rIns="117221" bIns="58610" rtlCol="0" anchor="ctr"/>
          <a:lstStyle/>
          <a:p>
            <a:pPr algn="ctr" defTabSz="1172215"/>
            <a:r>
              <a:rPr lang="en-US" sz="800" dirty="0">
                <a:solidFill>
                  <a:prstClr val="white"/>
                </a:solidFill>
              </a:rPr>
              <a:t>P9</a:t>
            </a:r>
          </a:p>
          <a:p>
            <a:pPr algn="ctr" defTabSz="1172215"/>
            <a:r>
              <a:rPr lang="en-US" sz="800" dirty="0">
                <a:solidFill>
                  <a:prstClr val="white"/>
                </a:solidFill>
              </a:rPr>
              <a:t>S.à </a:t>
            </a:r>
            <a:r>
              <a:rPr lang="en-US" sz="800" dirty="0" err="1">
                <a:solidFill>
                  <a:prstClr val="white"/>
                </a:solidFill>
              </a:rPr>
              <a:t>rl</a:t>
            </a:r>
            <a:r>
              <a:rPr lang="en-US" sz="800" dirty="0">
                <a:solidFill>
                  <a:prstClr val="white"/>
                </a:solidFill>
              </a:rPr>
              <a:t>.</a:t>
            </a:r>
            <a:endParaRPr lang="nl-NL" sz="800" dirty="0">
              <a:solidFill>
                <a:prstClr val="white"/>
              </a:solidFill>
            </a:endParaRPr>
          </a:p>
        </p:txBody>
      </p:sp>
      <p:cxnSp>
        <p:nvCxnSpPr>
          <p:cNvPr id="24" name="Elbow Connector 23"/>
          <p:cNvCxnSpPr/>
          <p:nvPr/>
        </p:nvCxnSpPr>
        <p:spPr>
          <a:xfrm rot="10800000" flipV="1">
            <a:off x="797999" y="2308092"/>
            <a:ext cx="1728196" cy="430562"/>
          </a:xfrm>
          <a:prstGeom prst="bentConnector3">
            <a:avLst>
              <a:gd name="adj1" fmla="val 99831"/>
            </a:avLst>
          </a:prstGeom>
          <a:ln w="19050">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5" name="Rectangle 24"/>
          <p:cNvSpPr/>
          <p:nvPr/>
        </p:nvSpPr>
        <p:spPr>
          <a:xfrm>
            <a:off x="335336" y="2728503"/>
            <a:ext cx="1056117" cy="518458"/>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117221" tIns="58610" rIns="117221" bIns="58610" rtlCol="0" anchor="ctr"/>
          <a:lstStyle/>
          <a:p>
            <a:pPr algn="ctr" defTabSz="1172215"/>
            <a:r>
              <a:rPr lang="nl-NL" sz="800" dirty="0">
                <a:solidFill>
                  <a:prstClr val="white"/>
                </a:solidFill>
              </a:rPr>
              <a:t>P2 </a:t>
            </a:r>
            <a:r>
              <a:rPr lang="nl-NL" sz="800" dirty="0" err="1">
                <a:solidFill>
                  <a:prstClr val="white"/>
                </a:solidFill>
              </a:rPr>
              <a:t>Finco</a:t>
            </a:r>
            <a:r>
              <a:rPr lang="nl-NL" sz="800" dirty="0">
                <a:solidFill>
                  <a:prstClr val="white"/>
                </a:solidFill>
              </a:rPr>
              <a:t> </a:t>
            </a:r>
          </a:p>
        </p:txBody>
      </p:sp>
      <p:sp>
        <p:nvSpPr>
          <p:cNvPr id="26" name="Rectangle 25"/>
          <p:cNvSpPr/>
          <p:nvPr/>
        </p:nvSpPr>
        <p:spPr>
          <a:xfrm>
            <a:off x="110168" y="5324450"/>
            <a:ext cx="1056117" cy="518458"/>
          </a:xfrm>
          <a:prstGeom prst="rect">
            <a:avLst/>
          </a:prstGeom>
          <a:solidFill>
            <a:srgbClr val="52859C"/>
          </a:solidFill>
          <a:ln>
            <a:solidFill>
              <a:srgbClr val="52859C"/>
            </a:solidFill>
          </a:ln>
        </p:spPr>
        <p:style>
          <a:lnRef idx="2">
            <a:schemeClr val="accent1">
              <a:shade val="50000"/>
            </a:schemeClr>
          </a:lnRef>
          <a:fillRef idx="1">
            <a:schemeClr val="accent1"/>
          </a:fillRef>
          <a:effectRef idx="0">
            <a:schemeClr val="accent1"/>
          </a:effectRef>
          <a:fontRef idx="minor">
            <a:schemeClr val="lt1"/>
          </a:fontRef>
        </p:style>
        <p:txBody>
          <a:bodyPr lIns="117221" tIns="58610" rIns="117221" bIns="58610" rtlCol="0" anchor="ctr"/>
          <a:lstStyle/>
          <a:p>
            <a:pPr algn="ctr" defTabSz="1172215"/>
            <a:r>
              <a:rPr lang="en-US" sz="800" dirty="0">
                <a:solidFill>
                  <a:prstClr val="white"/>
                </a:solidFill>
              </a:rPr>
              <a:t>P12</a:t>
            </a:r>
          </a:p>
          <a:p>
            <a:pPr algn="ctr" defTabSz="1172215"/>
            <a:r>
              <a:rPr lang="en-US" sz="800" dirty="0" err="1">
                <a:solidFill>
                  <a:prstClr val="white"/>
                </a:solidFill>
              </a:rPr>
              <a:t>S.à</a:t>
            </a:r>
            <a:r>
              <a:rPr lang="en-US" sz="800" dirty="0">
                <a:solidFill>
                  <a:prstClr val="white"/>
                </a:solidFill>
              </a:rPr>
              <a:t> </a:t>
            </a:r>
            <a:r>
              <a:rPr lang="en-US" sz="800" dirty="0" err="1">
                <a:solidFill>
                  <a:prstClr val="white"/>
                </a:solidFill>
              </a:rPr>
              <a:t>r.l</a:t>
            </a:r>
            <a:r>
              <a:rPr lang="en-US" sz="800" dirty="0">
                <a:solidFill>
                  <a:prstClr val="white"/>
                </a:solidFill>
              </a:rPr>
              <a:t>.</a:t>
            </a:r>
            <a:endParaRPr lang="nl-NL" sz="800" dirty="0">
              <a:solidFill>
                <a:prstClr val="white"/>
              </a:solidFill>
            </a:endParaRPr>
          </a:p>
        </p:txBody>
      </p:sp>
      <p:sp>
        <p:nvSpPr>
          <p:cNvPr id="27" name="Rectangle 26"/>
          <p:cNvSpPr/>
          <p:nvPr/>
        </p:nvSpPr>
        <p:spPr>
          <a:xfrm>
            <a:off x="1310308" y="5337056"/>
            <a:ext cx="1056117" cy="518458"/>
          </a:xfrm>
          <a:prstGeom prst="rect">
            <a:avLst/>
          </a:prstGeom>
          <a:solidFill>
            <a:srgbClr val="52859C"/>
          </a:solidFill>
          <a:ln>
            <a:solidFill>
              <a:srgbClr val="52859C"/>
            </a:solidFill>
          </a:ln>
        </p:spPr>
        <p:style>
          <a:lnRef idx="2">
            <a:schemeClr val="accent1">
              <a:shade val="50000"/>
            </a:schemeClr>
          </a:lnRef>
          <a:fillRef idx="1">
            <a:schemeClr val="accent1"/>
          </a:fillRef>
          <a:effectRef idx="0">
            <a:schemeClr val="accent1"/>
          </a:effectRef>
          <a:fontRef idx="minor">
            <a:schemeClr val="lt1"/>
          </a:fontRef>
        </p:style>
        <p:txBody>
          <a:bodyPr lIns="117221" tIns="58610" rIns="117221" bIns="58610" rtlCol="0" anchor="ctr"/>
          <a:lstStyle/>
          <a:p>
            <a:pPr algn="ctr" defTabSz="1172215"/>
            <a:r>
              <a:rPr lang="en-US" sz="800" dirty="0">
                <a:solidFill>
                  <a:prstClr val="white"/>
                </a:solidFill>
              </a:rPr>
              <a:t>P13</a:t>
            </a:r>
          </a:p>
          <a:p>
            <a:pPr algn="ctr" defTabSz="1172215"/>
            <a:r>
              <a:rPr lang="en-US" sz="800" dirty="0" err="1">
                <a:solidFill>
                  <a:prstClr val="white"/>
                </a:solidFill>
              </a:rPr>
              <a:t>S.à</a:t>
            </a:r>
            <a:r>
              <a:rPr lang="en-US" sz="800" dirty="0">
                <a:solidFill>
                  <a:prstClr val="white"/>
                </a:solidFill>
              </a:rPr>
              <a:t> </a:t>
            </a:r>
            <a:r>
              <a:rPr lang="en-US" sz="800" dirty="0" err="1">
                <a:solidFill>
                  <a:prstClr val="white"/>
                </a:solidFill>
              </a:rPr>
              <a:t>r.l</a:t>
            </a:r>
            <a:r>
              <a:rPr lang="en-US" sz="800" dirty="0">
                <a:solidFill>
                  <a:prstClr val="white"/>
                </a:solidFill>
              </a:rPr>
              <a:t>.</a:t>
            </a:r>
            <a:endParaRPr lang="nl-NL" sz="800" dirty="0">
              <a:solidFill>
                <a:prstClr val="white"/>
              </a:solidFill>
            </a:endParaRPr>
          </a:p>
        </p:txBody>
      </p:sp>
      <p:sp>
        <p:nvSpPr>
          <p:cNvPr id="28" name="Rectangle 27"/>
          <p:cNvSpPr/>
          <p:nvPr/>
        </p:nvSpPr>
        <p:spPr>
          <a:xfrm>
            <a:off x="2482652" y="5337056"/>
            <a:ext cx="1056117" cy="518458"/>
          </a:xfrm>
          <a:prstGeom prst="rect">
            <a:avLst/>
          </a:prstGeom>
          <a:solidFill>
            <a:srgbClr val="52859C"/>
          </a:solidFill>
          <a:ln>
            <a:solidFill>
              <a:srgbClr val="52859C"/>
            </a:solidFill>
          </a:ln>
        </p:spPr>
        <p:style>
          <a:lnRef idx="2">
            <a:schemeClr val="accent1">
              <a:shade val="50000"/>
            </a:schemeClr>
          </a:lnRef>
          <a:fillRef idx="1">
            <a:schemeClr val="accent1"/>
          </a:fillRef>
          <a:effectRef idx="0">
            <a:schemeClr val="accent1"/>
          </a:effectRef>
          <a:fontRef idx="minor">
            <a:schemeClr val="lt1"/>
          </a:fontRef>
        </p:style>
        <p:txBody>
          <a:bodyPr lIns="117221" tIns="58610" rIns="117221" bIns="58610" rtlCol="0" anchor="ctr"/>
          <a:lstStyle/>
          <a:p>
            <a:pPr algn="ctr" defTabSz="1172215"/>
            <a:r>
              <a:rPr lang="en-US" sz="800" dirty="0">
                <a:solidFill>
                  <a:prstClr val="white"/>
                </a:solidFill>
              </a:rPr>
              <a:t>P14</a:t>
            </a:r>
          </a:p>
          <a:p>
            <a:pPr algn="ctr" defTabSz="1172215"/>
            <a:r>
              <a:rPr lang="en-US" sz="800" dirty="0">
                <a:solidFill>
                  <a:prstClr val="white"/>
                </a:solidFill>
              </a:rPr>
              <a:t>S.à r.l.</a:t>
            </a:r>
            <a:endParaRPr lang="nl-NL" sz="800" dirty="0">
              <a:solidFill>
                <a:prstClr val="white"/>
              </a:solidFill>
            </a:endParaRPr>
          </a:p>
        </p:txBody>
      </p:sp>
      <p:sp>
        <p:nvSpPr>
          <p:cNvPr id="29" name="Rectangle 28"/>
          <p:cNvSpPr/>
          <p:nvPr/>
        </p:nvSpPr>
        <p:spPr>
          <a:xfrm>
            <a:off x="3631976" y="5334458"/>
            <a:ext cx="1056117" cy="518458"/>
          </a:xfrm>
          <a:prstGeom prst="rect">
            <a:avLst/>
          </a:prstGeom>
          <a:solidFill>
            <a:srgbClr val="52859C"/>
          </a:solidFill>
          <a:ln>
            <a:solidFill>
              <a:srgbClr val="52859C"/>
            </a:solidFill>
          </a:ln>
        </p:spPr>
        <p:style>
          <a:lnRef idx="2">
            <a:schemeClr val="accent1">
              <a:shade val="50000"/>
            </a:schemeClr>
          </a:lnRef>
          <a:fillRef idx="1">
            <a:schemeClr val="accent1"/>
          </a:fillRef>
          <a:effectRef idx="0">
            <a:schemeClr val="accent1"/>
          </a:effectRef>
          <a:fontRef idx="minor">
            <a:schemeClr val="lt1"/>
          </a:fontRef>
        </p:style>
        <p:txBody>
          <a:bodyPr lIns="117221" tIns="58610" rIns="117221" bIns="58610" rtlCol="0" anchor="ctr"/>
          <a:lstStyle/>
          <a:p>
            <a:pPr algn="ctr" defTabSz="1172215"/>
            <a:r>
              <a:rPr lang="en-US" sz="800" dirty="0">
                <a:solidFill>
                  <a:prstClr val="white"/>
                </a:solidFill>
              </a:rPr>
              <a:t>P15</a:t>
            </a:r>
          </a:p>
          <a:p>
            <a:pPr algn="ctr" defTabSz="1172215"/>
            <a:r>
              <a:rPr lang="en-US" sz="800" dirty="0">
                <a:solidFill>
                  <a:prstClr val="white"/>
                </a:solidFill>
              </a:rPr>
              <a:t>S.à r.l.</a:t>
            </a:r>
            <a:endParaRPr lang="nl-NL" sz="800" dirty="0">
              <a:solidFill>
                <a:prstClr val="white"/>
              </a:solidFill>
            </a:endParaRPr>
          </a:p>
        </p:txBody>
      </p:sp>
      <p:cxnSp>
        <p:nvCxnSpPr>
          <p:cNvPr id="30" name="Straight Arrow Connector 29"/>
          <p:cNvCxnSpPr>
            <a:endCxn id="27" idx="0"/>
          </p:cNvCxnSpPr>
          <p:nvPr/>
        </p:nvCxnSpPr>
        <p:spPr>
          <a:xfrm>
            <a:off x="1838367" y="5155931"/>
            <a:ext cx="0" cy="181127"/>
          </a:xfrm>
          <a:prstGeom prst="straightConnector1">
            <a:avLst/>
          </a:prstGeom>
          <a:ln w="12700">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1" name="Elbow Connector 30"/>
          <p:cNvCxnSpPr>
            <a:stCxn id="16" idx="2"/>
            <a:endCxn id="26" idx="0"/>
          </p:cNvCxnSpPr>
          <p:nvPr/>
        </p:nvCxnSpPr>
        <p:spPr>
          <a:xfrm rot="5400000">
            <a:off x="283865" y="3610181"/>
            <a:ext cx="2068632" cy="1359909"/>
          </a:xfrm>
          <a:prstGeom prst="bentConnector3">
            <a:avLst>
              <a:gd name="adj1" fmla="val 90414"/>
            </a:avLst>
          </a:prstGeom>
          <a:ln w="19050">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2" name="Elbow Connector 31"/>
          <p:cNvCxnSpPr>
            <a:stCxn id="16" idx="2"/>
            <a:endCxn id="28" idx="0"/>
          </p:cNvCxnSpPr>
          <p:nvPr/>
        </p:nvCxnSpPr>
        <p:spPr>
          <a:xfrm rot="16200000" flipH="1">
            <a:off x="1463805" y="3790150"/>
            <a:ext cx="2081238" cy="1012575"/>
          </a:xfrm>
          <a:prstGeom prst="bentConnector3">
            <a:avLst>
              <a:gd name="adj1" fmla="val 90169"/>
            </a:avLst>
          </a:prstGeom>
          <a:ln w="12700">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3" name="Elbow Connector 32"/>
          <p:cNvCxnSpPr>
            <a:stCxn id="16" idx="2"/>
            <a:endCxn id="29" idx="0"/>
          </p:cNvCxnSpPr>
          <p:nvPr/>
        </p:nvCxnSpPr>
        <p:spPr>
          <a:xfrm rot="16200000" flipH="1">
            <a:off x="2039764" y="3214191"/>
            <a:ext cx="2078640" cy="2161897"/>
          </a:xfrm>
          <a:prstGeom prst="bentConnector3">
            <a:avLst>
              <a:gd name="adj1" fmla="val 89801"/>
            </a:avLst>
          </a:prstGeom>
          <a:ln w="19050">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flipV="1">
            <a:off x="1806113" y="4004424"/>
            <a:ext cx="384043" cy="105256"/>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flipV="1">
            <a:off x="1806113" y="4092647"/>
            <a:ext cx="384043" cy="105256"/>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a:stCxn id="23" idx="2"/>
            <a:endCxn id="37" idx="0"/>
          </p:cNvCxnSpPr>
          <p:nvPr/>
        </p:nvCxnSpPr>
        <p:spPr>
          <a:xfrm flipH="1">
            <a:off x="5335651" y="4248953"/>
            <a:ext cx="2744" cy="220003"/>
          </a:xfrm>
          <a:prstGeom prst="straightConnector1">
            <a:avLst/>
          </a:prstGeom>
          <a:ln w="12700">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7" name="Rectangle 36"/>
          <p:cNvSpPr/>
          <p:nvPr/>
        </p:nvSpPr>
        <p:spPr>
          <a:xfrm>
            <a:off x="4807592" y="4468955"/>
            <a:ext cx="1056117" cy="518458"/>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117221" tIns="58610" rIns="117221" bIns="58610" rtlCol="0" anchor="ctr"/>
          <a:lstStyle/>
          <a:p>
            <a:pPr algn="ctr" defTabSz="1172215"/>
            <a:r>
              <a:rPr lang="en-US" sz="800" dirty="0">
                <a:solidFill>
                  <a:prstClr val="white"/>
                </a:solidFill>
              </a:rPr>
              <a:t>P11 S.à </a:t>
            </a:r>
            <a:r>
              <a:rPr lang="en-US" sz="800" dirty="0" err="1">
                <a:solidFill>
                  <a:prstClr val="white"/>
                </a:solidFill>
              </a:rPr>
              <a:t>rl</a:t>
            </a:r>
            <a:r>
              <a:rPr lang="en-US" sz="800" dirty="0">
                <a:solidFill>
                  <a:prstClr val="white"/>
                </a:solidFill>
              </a:rPr>
              <a:t>.</a:t>
            </a:r>
            <a:endParaRPr lang="nl-NL" sz="800" dirty="0">
              <a:solidFill>
                <a:prstClr val="white"/>
              </a:solidFill>
            </a:endParaRPr>
          </a:p>
        </p:txBody>
      </p:sp>
      <p:cxnSp>
        <p:nvCxnSpPr>
          <p:cNvPr id="38" name="Straight Arrow Connector 37"/>
          <p:cNvCxnSpPr>
            <a:stCxn id="37" idx="2"/>
            <a:endCxn id="39" idx="0"/>
          </p:cNvCxnSpPr>
          <p:nvPr/>
        </p:nvCxnSpPr>
        <p:spPr>
          <a:xfrm>
            <a:off x="5335652" y="4987413"/>
            <a:ext cx="7213" cy="337038"/>
          </a:xfrm>
          <a:prstGeom prst="straightConnector1">
            <a:avLst/>
          </a:prstGeom>
          <a:ln w="12700">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9" name="Rectangle 38"/>
          <p:cNvSpPr/>
          <p:nvPr/>
        </p:nvSpPr>
        <p:spPr>
          <a:xfrm>
            <a:off x="4814807" y="5324450"/>
            <a:ext cx="1056117" cy="518458"/>
          </a:xfrm>
          <a:prstGeom prst="rect">
            <a:avLst/>
          </a:prstGeom>
          <a:solidFill>
            <a:srgbClr val="52859C"/>
          </a:solidFill>
          <a:ln>
            <a:solidFill>
              <a:srgbClr val="52859C"/>
            </a:solidFill>
          </a:ln>
        </p:spPr>
        <p:style>
          <a:lnRef idx="2">
            <a:schemeClr val="accent1">
              <a:shade val="50000"/>
            </a:schemeClr>
          </a:lnRef>
          <a:fillRef idx="1">
            <a:schemeClr val="accent1"/>
          </a:fillRef>
          <a:effectRef idx="0">
            <a:schemeClr val="accent1"/>
          </a:effectRef>
          <a:fontRef idx="minor">
            <a:schemeClr val="lt1"/>
          </a:fontRef>
        </p:style>
        <p:txBody>
          <a:bodyPr lIns="117221" tIns="58610" rIns="117221" bIns="58610" rtlCol="0" anchor="ctr"/>
          <a:lstStyle/>
          <a:p>
            <a:pPr algn="ctr" defTabSz="1172215"/>
            <a:r>
              <a:rPr lang="en-US" sz="800" dirty="0">
                <a:solidFill>
                  <a:prstClr val="white"/>
                </a:solidFill>
              </a:rPr>
              <a:t>P16</a:t>
            </a:r>
          </a:p>
          <a:p>
            <a:pPr algn="ctr" defTabSz="1172215"/>
            <a:r>
              <a:rPr lang="en-US" sz="800" dirty="0">
                <a:solidFill>
                  <a:prstClr val="white"/>
                </a:solidFill>
              </a:rPr>
              <a:t>S.à </a:t>
            </a:r>
            <a:r>
              <a:rPr lang="en-US" sz="800" dirty="0" err="1">
                <a:solidFill>
                  <a:prstClr val="white"/>
                </a:solidFill>
              </a:rPr>
              <a:t>rl</a:t>
            </a:r>
            <a:r>
              <a:rPr lang="en-US" sz="800" dirty="0">
                <a:solidFill>
                  <a:prstClr val="white"/>
                </a:solidFill>
              </a:rPr>
              <a:t>.</a:t>
            </a:r>
            <a:endParaRPr lang="nl-NL" sz="800" dirty="0">
              <a:solidFill>
                <a:prstClr val="white"/>
              </a:solidFill>
            </a:endParaRPr>
          </a:p>
        </p:txBody>
      </p:sp>
      <p:cxnSp>
        <p:nvCxnSpPr>
          <p:cNvPr id="40" name="Elbow Connector 39"/>
          <p:cNvCxnSpPr>
            <a:stCxn id="37" idx="2"/>
            <a:endCxn id="41" idx="0"/>
          </p:cNvCxnSpPr>
          <p:nvPr/>
        </p:nvCxnSpPr>
        <p:spPr>
          <a:xfrm rot="16200000" flipH="1">
            <a:off x="5769090" y="4553974"/>
            <a:ext cx="337038" cy="1203916"/>
          </a:xfrm>
          <a:prstGeom prst="bentConnector3">
            <a:avLst>
              <a:gd name="adj1" fmla="val 50000"/>
            </a:avLst>
          </a:prstGeom>
          <a:ln w="19050">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1" name="Rectangle 40"/>
          <p:cNvSpPr/>
          <p:nvPr/>
        </p:nvSpPr>
        <p:spPr>
          <a:xfrm>
            <a:off x="6011508" y="5324450"/>
            <a:ext cx="1056117" cy="518458"/>
          </a:xfrm>
          <a:prstGeom prst="rect">
            <a:avLst/>
          </a:prstGeom>
          <a:solidFill>
            <a:srgbClr val="52859C"/>
          </a:solidFill>
          <a:ln>
            <a:solidFill>
              <a:srgbClr val="52859C"/>
            </a:solidFill>
          </a:ln>
        </p:spPr>
        <p:style>
          <a:lnRef idx="2">
            <a:schemeClr val="accent1">
              <a:shade val="50000"/>
            </a:schemeClr>
          </a:lnRef>
          <a:fillRef idx="1">
            <a:schemeClr val="accent1"/>
          </a:fillRef>
          <a:effectRef idx="0">
            <a:schemeClr val="accent1"/>
          </a:effectRef>
          <a:fontRef idx="minor">
            <a:schemeClr val="lt1"/>
          </a:fontRef>
        </p:style>
        <p:txBody>
          <a:bodyPr lIns="117221" tIns="58610" rIns="117221" bIns="58610" rtlCol="0" anchor="ctr"/>
          <a:lstStyle/>
          <a:p>
            <a:pPr algn="ctr" defTabSz="1172215"/>
            <a:r>
              <a:rPr lang="en-US" sz="800" dirty="0">
                <a:solidFill>
                  <a:prstClr val="white"/>
                </a:solidFill>
              </a:rPr>
              <a:t>P17 </a:t>
            </a:r>
          </a:p>
          <a:p>
            <a:pPr algn="ctr" defTabSz="1172215"/>
            <a:r>
              <a:rPr lang="en-US" sz="800" dirty="0">
                <a:solidFill>
                  <a:prstClr val="white"/>
                </a:solidFill>
              </a:rPr>
              <a:t>S.à </a:t>
            </a:r>
            <a:r>
              <a:rPr lang="en-US" sz="800" dirty="0" err="1">
                <a:solidFill>
                  <a:prstClr val="white"/>
                </a:solidFill>
              </a:rPr>
              <a:t>rl</a:t>
            </a:r>
            <a:r>
              <a:rPr lang="en-US" sz="800" dirty="0">
                <a:solidFill>
                  <a:prstClr val="white"/>
                </a:solidFill>
              </a:rPr>
              <a:t>.</a:t>
            </a:r>
            <a:endParaRPr lang="nl-NL" sz="800" dirty="0">
              <a:solidFill>
                <a:prstClr val="white"/>
              </a:solidFill>
            </a:endParaRPr>
          </a:p>
        </p:txBody>
      </p:sp>
      <p:sp>
        <p:nvSpPr>
          <p:cNvPr id="42" name="Rectangle 41"/>
          <p:cNvSpPr/>
          <p:nvPr/>
        </p:nvSpPr>
        <p:spPr>
          <a:xfrm>
            <a:off x="7255056" y="5324450"/>
            <a:ext cx="1056117" cy="518458"/>
          </a:xfrm>
          <a:prstGeom prst="rect">
            <a:avLst/>
          </a:prstGeom>
          <a:solidFill>
            <a:srgbClr val="52859C"/>
          </a:solidFill>
          <a:ln>
            <a:solidFill>
              <a:srgbClr val="52859C"/>
            </a:solidFill>
          </a:ln>
        </p:spPr>
        <p:style>
          <a:lnRef idx="2">
            <a:schemeClr val="accent1">
              <a:shade val="50000"/>
            </a:schemeClr>
          </a:lnRef>
          <a:fillRef idx="1">
            <a:schemeClr val="accent1"/>
          </a:fillRef>
          <a:effectRef idx="0">
            <a:schemeClr val="accent1"/>
          </a:effectRef>
          <a:fontRef idx="minor">
            <a:schemeClr val="lt1"/>
          </a:fontRef>
        </p:style>
        <p:txBody>
          <a:bodyPr lIns="117221" tIns="58610" rIns="117221" bIns="58610" rtlCol="0" anchor="ctr"/>
          <a:lstStyle/>
          <a:p>
            <a:pPr algn="ctr" defTabSz="1172215"/>
            <a:r>
              <a:rPr lang="en-US" sz="800" dirty="0">
                <a:solidFill>
                  <a:prstClr val="white"/>
                </a:solidFill>
              </a:rPr>
              <a:t>P18</a:t>
            </a:r>
          </a:p>
          <a:p>
            <a:pPr algn="ctr" defTabSz="1172215"/>
            <a:r>
              <a:rPr lang="en-US" sz="800" dirty="0">
                <a:solidFill>
                  <a:prstClr val="white"/>
                </a:solidFill>
              </a:rPr>
              <a:t>S.à </a:t>
            </a:r>
            <a:r>
              <a:rPr lang="en-US" sz="800" dirty="0" err="1">
                <a:solidFill>
                  <a:prstClr val="white"/>
                </a:solidFill>
              </a:rPr>
              <a:t>rl</a:t>
            </a:r>
            <a:r>
              <a:rPr lang="en-US" sz="800" dirty="0">
                <a:solidFill>
                  <a:prstClr val="white"/>
                </a:solidFill>
              </a:rPr>
              <a:t>.</a:t>
            </a:r>
            <a:endParaRPr lang="nl-NL" sz="800" dirty="0">
              <a:solidFill>
                <a:prstClr val="white"/>
              </a:solidFill>
            </a:endParaRPr>
          </a:p>
        </p:txBody>
      </p:sp>
      <p:cxnSp>
        <p:nvCxnSpPr>
          <p:cNvPr id="43" name="Elbow Connector 42"/>
          <p:cNvCxnSpPr>
            <a:stCxn id="37" idx="2"/>
            <a:endCxn id="42" idx="0"/>
          </p:cNvCxnSpPr>
          <p:nvPr/>
        </p:nvCxnSpPr>
        <p:spPr>
          <a:xfrm rot="16200000" flipH="1">
            <a:off x="6390866" y="3932199"/>
            <a:ext cx="337038" cy="2447464"/>
          </a:xfrm>
          <a:prstGeom prst="bentConnector3">
            <a:avLst>
              <a:gd name="adj1" fmla="val 50000"/>
            </a:avLst>
          </a:prstGeom>
          <a:ln w="19050">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4" name="Rectangle 43"/>
          <p:cNvSpPr/>
          <p:nvPr/>
        </p:nvSpPr>
        <p:spPr>
          <a:xfrm>
            <a:off x="6559383" y="4416865"/>
            <a:ext cx="1056117" cy="518458"/>
          </a:xfrm>
          <a:prstGeom prst="rect">
            <a:avLst/>
          </a:prstGeom>
          <a:solidFill>
            <a:srgbClr val="52859C"/>
          </a:solidFill>
          <a:ln>
            <a:solidFill>
              <a:srgbClr val="52859C"/>
            </a:solidFill>
          </a:ln>
        </p:spPr>
        <p:style>
          <a:lnRef idx="2">
            <a:schemeClr val="accent1">
              <a:shade val="50000"/>
            </a:schemeClr>
          </a:lnRef>
          <a:fillRef idx="1">
            <a:schemeClr val="accent1"/>
          </a:fillRef>
          <a:effectRef idx="0">
            <a:schemeClr val="accent1"/>
          </a:effectRef>
          <a:fontRef idx="minor">
            <a:schemeClr val="lt1"/>
          </a:fontRef>
        </p:style>
        <p:txBody>
          <a:bodyPr lIns="117221" tIns="58610" rIns="117221" bIns="58610" rtlCol="0" anchor="ctr"/>
          <a:lstStyle/>
          <a:p>
            <a:pPr algn="ctr" defTabSz="1172215"/>
            <a:r>
              <a:rPr lang="en-US" sz="800" dirty="0">
                <a:solidFill>
                  <a:prstClr val="white"/>
                </a:solidFill>
              </a:rPr>
              <a:t>M1</a:t>
            </a:r>
          </a:p>
          <a:p>
            <a:pPr algn="ctr" defTabSz="1172215"/>
            <a:r>
              <a:rPr lang="en-US" sz="800" dirty="0" err="1">
                <a:solidFill>
                  <a:prstClr val="white"/>
                </a:solidFill>
              </a:rPr>
              <a:t>S.à</a:t>
            </a:r>
            <a:r>
              <a:rPr lang="en-US" sz="800" dirty="0">
                <a:solidFill>
                  <a:prstClr val="white"/>
                </a:solidFill>
              </a:rPr>
              <a:t> </a:t>
            </a:r>
            <a:r>
              <a:rPr lang="en-US" sz="800" dirty="0" err="1">
                <a:solidFill>
                  <a:prstClr val="white"/>
                </a:solidFill>
              </a:rPr>
              <a:t>r.l</a:t>
            </a:r>
            <a:r>
              <a:rPr lang="en-US" sz="800" dirty="0">
                <a:solidFill>
                  <a:prstClr val="white"/>
                </a:solidFill>
              </a:rPr>
              <a:t>.</a:t>
            </a:r>
            <a:endParaRPr lang="nl-NL" sz="800" dirty="0">
              <a:solidFill>
                <a:prstClr val="white"/>
              </a:solidFill>
            </a:endParaRPr>
          </a:p>
        </p:txBody>
      </p:sp>
      <p:cxnSp>
        <p:nvCxnSpPr>
          <p:cNvPr id="45" name="Elbow Connector 44"/>
          <p:cNvCxnSpPr>
            <a:stCxn id="7" idx="3"/>
            <a:endCxn id="46" idx="0"/>
          </p:cNvCxnSpPr>
          <p:nvPr/>
        </p:nvCxnSpPr>
        <p:spPr>
          <a:xfrm>
            <a:off x="4086164" y="2239055"/>
            <a:ext cx="3594013" cy="879658"/>
          </a:xfrm>
          <a:prstGeom prst="bentConnector2">
            <a:avLst/>
          </a:prstGeom>
          <a:ln w="19050">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6" name="Rectangle 45"/>
          <p:cNvSpPr/>
          <p:nvPr/>
        </p:nvSpPr>
        <p:spPr>
          <a:xfrm>
            <a:off x="7152119" y="3118712"/>
            <a:ext cx="1056117" cy="518458"/>
          </a:xfrm>
          <a:prstGeom prst="rect">
            <a:avLst/>
          </a:prstGeom>
          <a:solidFill>
            <a:srgbClr val="52859C"/>
          </a:solidFill>
          <a:ln>
            <a:solidFill>
              <a:srgbClr val="52859C"/>
            </a:solidFill>
          </a:ln>
        </p:spPr>
        <p:style>
          <a:lnRef idx="2">
            <a:schemeClr val="accent1">
              <a:shade val="50000"/>
            </a:schemeClr>
          </a:lnRef>
          <a:fillRef idx="1">
            <a:schemeClr val="accent1"/>
          </a:fillRef>
          <a:effectRef idx="0">
            <a:schemeClr val="accent1"/>
          </a:effectRef>
          <a:fontRef idx="minor">
            <a:schemeClr val="lt1"/>
          </a:fontRef>
        </p:style>
        <p:txBody>
          <a:bodyPr lIns="117221" tIns="58610" rIns="117221" bIns="58610" rtlCol="0" anchor="ctr"/>
          <a:lstStyle/>
          <a:p>
            <a:pPr algn="ctr" defTabSz="1172215"/>
            <a:r>
              <a:rPr lang="en-US" sz="800" dirty="0">
                <a:solidFill>
                  <a:prstClr val="white"/>
                </a:solidFill>
              </a:rPr>
              <a:t>Q1</a:t>
            </a:r>
          </a:p>
          <a:p>
            <a:pPr algn="ctr" defTabSz="1172215"/>
            <a:r>
              <a:rPr lang="en-US" sz="800" dirty="0">
                <a:solidFill>
                  <a:prstClr val="white"/>
                </a:solidFill>
              </a:rPr>
              <a:t>S.à r.l.</a:t>
            </a:r>
            <a:endParaRPr lang="nl-NL" sz="800" dirty="0">
              <a:solidFill>
                <a:prstClr val="white"/>
              </a:solidFill>
            </a:endParaRPr>
          </a:p>
        </p:txBody>
      </p:sp>
      <p:sp>
        <p:nvSpPr>
          <p:cNvPr id="47" name="Rectangle 46"/>
          <p:cNvSpPr/>
          <p:nvPr/>
        </p:nvSpPr>
        <p:spPr>
          <a:xfrm>
            <a:off x="8311175" y="3118712"/>
            <a:ext cx="1056117" cy="518458"/>
          </a:xfrm>
          <a:prstGeom prst="rect">
            <a:avLst/>
          </a:prstGeom>
          <a:solidFill>
            <a:srgbClr val="52859C"/>
          </a:solidFill>
          <a:ln>
            <a:solidFill>
              <a:srgbClr val="52859C"/>
            </a:solidFill>
          </a:ln>
        </p:spPr>
        <p:style>
          <a:lnRef idx="2">
            <a:schemeClr val="accent1">
              <a:shade val="50000"/>
            </a:schemeClr>
          </a:lnRef>
          <a:fillRef idx="1">
            <a:schemeClr val="accent1"/>
          </a:fillRef>
          <a:effectRef idx="0">
            <a:schemeClr val="accent1"/>
          </a:effectRef>
          <a:fontRef idx="minor">
            <a:schemeClr val="lt1"/>
          </a:fontRef>
        </p:style>
        <p:txBody>
          <a:bodyPr lIns="117221" tIns="58610" rIns="117221" bIns="58610" rtlCol="0" anchor="ctr"/>
          <a:lstStyle/>
          <a:p>
            <a:pPr algn="ctr" defTabSz="1172215"/>
            <a:r>
              <a:rPr lang="en-US" sz="800" dirty="0">
                <a:solidFill>
                  <a:prstClr val="white"/>
                </a:solidFill>
              </a:rPr>
              <a:t>Q2</a:t>
            </a:r>
          </a:p>
          <a:p>
            <a:pPr algn="ctr" defTabSz="1172215"/>
            <a:r>
              <a:rPr lang="en-US" sz="800" dirty="0" err="1">
                <a:solidFill>
                  <a:prstClr val="white"/>
                </a:solidFill>
              </a:rPr>
              <a:t>S.à</a:t>
            </a:r>
            <a:r>
              <a:rPr lang="en-US" sz="800" dirty="0">
                <a:solidFill>
                  <a:prstClr val="white"/>
                </a:solidFill>
              </a:rPr>
              <a:t> </a:t>
            </a:r>
            <a:r>
              <a:rPr lang="en-US" sz="800" dirty="0" err="1">
                <a:solidFill>
                  <a:prstClr val="white"/>
                </a:solidFill>
              </a:rPr>
              <a:t>r.l</a:t>
            </a:r>
            <a:r>
              <a:rPr lang="en-US" sz="800" dirty="0">
                <a:solidFill>
                  <a:prstClr val="white"/>
                </a:solidFill>
              </a:rPr>
              <a:t>.</a:t>
            </a:r>
            <a:endParaRPr lang="nl-NL" sz="800" dirty="0">
              <a:solidFill>
                <a:prstClr val="white"/>
              </a:solidFill>
            </a:endParaRPr>
          </a:p>
        </p:txBody>
      </p:sp>
      <p:cxnSp>
        <p:nvCxnSpPr>
          <p:cNvPr id="48" name="Elbow Connector 47"/>
          <p:cNvCxnSpPr>
            <a:stCxn id="7" idx="3"/>
            <a:endCxn id="47" idx="0"/>
          </p:cNvCxnSpPr>
          <p:nvPr/>
        </p:nvCxnSpPr>
        <p:spPr>
          <a:xfrm>
            <a:off x="4086164" y="2239055"/>
            <a:ext cx="4753069" cy="879658"/>
          </a:xfrm>
          <a:prstGeom prst="bentConnector2">
            <a:avLst/>
          </a:prstGeom>
          <a:ln w="19050">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9" name="Rectangle 48"/>
          <p:cNvSpPr/>
          <p:nvPr/>
        </p:nvSpPr>
        <p:spPr>
          <a:xfrm>
            <a:off x="9600391" y="2997876"/>
            <a:ext cx="1056117" cy="518458"/>
          </a:xfrm>
          <a:prstGeom prst="rect">
            <a:avLst/>
          </a:prstGeom>
          <a:solidFill>
            <a:srgbClr val="52859C"/>
          </a:solidFill>
          <a:ln>
            <a:solidFill>
              <a:srgbClr val="52859C"/>
            </a:solidFill>
          </a:ln>
        </p:spPr>
        <p:style>
          <a:lnRef idx="2">
            <a:schemeClr val="accent1">
              <a:shade val="50000"/>
            </a:schemeClr>
          </a:lnRef>
          <a:fillRef idx="1">
            <a:schemeClr val="accent1"/>
          </a:fillRef>
          <a:effectRef idx="0">
            <a:schemeClr val="accent1"/>
          </a:effectRef>
          <a:fontRef idx="minor">
            <a:schemeClr val="lt1"/>
          </a:fontRef>
        </p:style>
        <p:txBody>
          <a:bodyPr lIns="117221" tIns="58610" rIns="117221" bIns="58610" rtlCol="0" anchor="ctr"/>
          <a:lstStyle/>
          <a:p>
            <a:pPr algn="ctr" defTabSz="1172215"/>
            <a:r>
              <a:rPr lang="en-US" sz="800" dirty="0">
                <a:solidFill>
                  <a:prstClr val="white"/>
                </a:solidFill>
              </a:rPr>
              <a:t>Q4</a:t>
            </a:r>
          </a:p>
          <a:p>
            <a:pPr algn="ctr" defTabSz="1172215"/>
            <a:r>
              <a:rPr lang="en-US" sz="800" dirty="0" err="1">
                <a:solidFill>
                  <a:prstClr val="white"/>
                </a:solidFill>
              </a:rPr>
              <a:t>S.à</a:t>
            </a:r>
            <a:r>
              <a:rPr lang="en-US" sz="800" dirty="0">
                <a:solidFill>
                  <a:prstClr val="white"/>
                </a:solidFill>
              </a:rPr>
              <a:t> </a:t>
            </a:r>
            <a:r>
              <a:rPr lang="en-US" sz="800" dirty="0" err="1">
                <a:solidFill>
                  <a:prstClr val="white"/>
                </a:solidFill>
              </a:rPr>
              <a:t>r.l</a:t>
            </a:r>
            <a:r>
              <a:rPr lang="en-US" sz="800" dirty="0">
                <a:solidFill>
                  <a:prstClr val="white"/>
                </a:solidFill>
              </a:rPr>
              <a:t>.</a:t>
            </a:r>
            <a:endParaRPr lang="nl-NL" sz="800" dirty="0">
              <a:solidFill>
                <a:prstClr val="white"/>
              </a:solidFill>
            </a:endParaRPr>
          </a:p>
        </p:txBody>
      </p:sp>
      <p:cxnSp>
        <p:nvCxnSpPr>
          <p:cNvPr id="50" name="Elbow Connector 49"/>
          <p:cNvCxnSpPr>
            <a:stCxn id="7" idx="3"/>
            <a:endCxn id="49" idx="0"/>
          </p:cNvCxnSpPr>
          <p:nvPr/>
        </p:nvCxnSpPr>
        <p:spPr>
          <a:xfrm>
            <a:off x="4086164" y="2239057"/>
            <a:ext cx="6042285" cy="758821"/>
          </a:xfrm>
          <a:prstGeom prst="bentConnector2">
            <a:avLst/>
          </a:prstGeom>
          <a:ln w="19050">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1" name="Rectangle 50"/>
          <p:cNvSpPr/>
          <p:nvPr/>
        </p:nvSpPr>
        <p:spPr>
          <a:xfrm>
            <a:off x="8976320" y="4416865"/>
            <a:ext cx="1056117" cy="518458"/>
          </a:xfrm>
          <a:prstGeom prst="rect">
            <a:avLst/>
          </a:prstGeom>
          <a:solidFill>
            <a:srgbClr val="52859C"/>
          </a:solidFill>
          <a:ln>
            <a:solidFill>
              <a:srgbClr val="52859C"/>
            </a:solidFill>
          </a:ln>
        </p:spPr>
        <p:style>
          <a:lnRef idx="2">
            <a:schemeClr val="accent1">
              <a:shade val="50000"/>
            </a:schemeClr>
          </a:lnRef>
          <a:fillRef idx="1">
            <a:schemeClr val="accent1"/>
          </a:fillRef>
          <a:effectRef idx="0">
            <a:schemeClr val="accent1"/>
          </a:effectRef>
          <a:fontRef idx="minor">
            <a:schemeClr val="lt1"/>
          </a:fontRef>
        </p:style>
        <p:txBody>
          <a:bodyPr lIns="117221" tIns="58610" rIns="117221" bIns="58610" rtlCol="0" anchor="ctr"/>
          <a:lstStyle/>
          <a:p>
            <a:pPr algn="ctr" defTabSz="1172215"/>
            <a:r>
              <a:rPr lang="en-US" sz="800" dirty="0">
                <a:solidFill>
                  <a:prstClr val="white"/>
                </a:solidFill>
              </a:rPr>
              <a:t>Q3</a:t>
            </a:r>
          </a:p>
          <a:p>
            <a:pPr algn="ctr" defTabSz="1172215"/>
            <a:r>
              <a:rPr lang="en-US" sz="800" dirty="0" err="1">
                <a:solidFill>
                  <a:prstClr val="white"/>
                </a:solidFill>
              </a:rPr>
              <a:t>S.à</a:t>
            </a:r>
            <a:r>
              <a:rPr lang="en-US" sz="800" dirty="0">
                <a:solidFill>
                  <a:prstClr val="white"/>
                </a:solidFill>
              </a:rPr>
              <a:t> </a:t>
            </a:r>
            <a:r>
              <a:rPr lang="en-US" sz="800" dirty="0" err="1">
                <a:solidFill>
                  <a:prstClr val="white"/>
                </a:solidFill>
              </a:rPr>
              <a:t>r.l</a:t>
            </a:r>
            <a:r>
              <a:rPr lang="en-US" sz="800" dirty="0">
                <a:solidFill>
                  <a:prstClr val="white"/>
                </a:solidFill>
              </a:rPr>
              <a:t>.</a:t>
            </a:r>
            <a:endParaRPr lang="nl-NL" sz="800" dirty="0">
              <a:solidFill>
                <a:prstClr val="white"/>
              </a:solidFill>
            </a:endParaRPr>
          </a:p>
        </p:txBody>
      </p:sp>
      <p:cxnSp>
        <p:nvCxnSpPr>
          <p:cNvPr id="52" name="Elbow Connector 51"/>
          <p:cNvCxnSpPr>
            <a:stCxn id="7" idx="3"/>
            <a:endCxn id="51" idx="0"/>
          </p:cNvCxnSpPr>
          <p:nvPr/>
        </p:nvCxnSpPr>
        <p:spPr>
          <a:xfrm>
            <a:off x="4086163" y="2239055"/>
            <a:ext cx="5418216" cy="2177810"/>
          </a:xfrm>
          <a:prstGeom prst="bentConnector2">
            <a:avLst/>
          </a:prstGeom>
          <a:ln w="19050">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3" name="Rectangle 52"/>
          <p:cNvSpPr/>
          <p:nvPr/>
        </p:nvSpPr>
        <p:spPr>
          <a:xfrm>
            <a:off x="9600391" y="3756851"/>
            <a:ext cx="1056117" cy="518458"/>
          </a:xfrm>
          <a:prstGeom prst="rect">
            <a:avLst/>
          </a:prstGeom>
          <a:solidFill>
            <a:srgbClr val="52859C"/>
          </a:solidFill>
          <a:ln>
            <a:solidFill>
              <a:srgbClr val="52859C"/>
            </a:solidFill>
          </a:ln>
        </p:spPr>
        <p:style>
          <a:lnRef idx="2">
            <a:schemeClr val="accent1">
              <a:shade val="50000"/>
            </a:schemeClr>
          </a:lnRef>
          <a:fillRef idx="1">
            <a:schemeClr val="accent1"/>
          </a:fillRef>
          <a:effectRef idx="0">
            <a:schemeClr val="accent1"/>
          </a:effectRef>
          <a:fontRef idx="minor">
            <a:schemeClr val="lt1"/>
          </a:fontRef>
        </p:style>
        <p:txBody>
          <a:bodyPr lIns="117221" tIns="58610" rIns="117221" bIns="58610" rtlCol="0" anchor="ctr"/>
          <a:lstStyle/>
          <a:p>
            <a:pPr algn="ctr" defTabSz="1172215"/>
            <a:r>
              <a:rPr lang="en-US" sz="800" dirty="0">
                <a:solidFill>
                  <a:prstClr val="white"/>
                </a:solidFill>
              </a:rPr>
              <a:t>Q7</a:t>
            </a:r>
          </a:p>
          <a:p>
            <a:pPr algn="ctr" defTabSz="1172215"/>
            <a:r>
              <a:rPr lang="en-US" sz="800" dirty="0" err="1">
                <a:solidFill>
                  <a:prstClr val="white"/>
                </a:solidFill>
              </a:rPr>
              <a:t>S.à</a:t>
            </a:r>
            <a:r>
              <a:rPr lang="en-US" sz="800" dirty="0">
                <a:solidFill>
                  <a:prstClr val="white"/>
                </a:solidFill>
              </a:rPr>
              <a:t> </a:t>
            </a:r>
            <a:r>
              <a:rPr lang="en-US" sz="800" dirty="0" err="1">
                <a:solidFill>
                  <a:prstClr val="white"/>
                </a:solidFill>
              </a:rPr>
              <a:t>r.l</a:t>
            </a:r>
            <a:r>
              <a:rPr lang="en-US" sz="800" dirty="0">
                <a:solidFill>
                  <a:prstClr val="white"/>
                </a:solidFill>
              </a:rPr>
              <a:t>.</a:t>
            </a:r>
            <a:endParaRPr lang="nl-NL" sz="800" dirty="0">
              <a:solidFill>
                <a:prstClr val="white"/>
              </a:solidFill>
            </a:endParaRPr>
          </a:p>
        </p:txBody>
      </p:sp>
      <p:sp>
        <p:nvSpPr>
          <p:cNvPr id="54" name="Rectangle 53"/>
          <p:cNvSpPr/>
          <p:nvPr/>
        </p:nvSpPr>
        <p:spPr>
          <a:xfrm>
            <a:off x="10896535" y="3471265"/>
            <a:ext cx="1056117" cy="518458"/>
          </a:xfrm>
          <a:prstGeom prst="rect">
            <a:avLst/>
          </a:prstGeom>
          <a:solidFill>
            <a:srgbClr val="52859C"/>
          </a:solidFill>
          <a:ln>
            <a:solidFill>
              <a:srgbClr val="52859C"/>
            </a:solidFill>
          </a:ln>
        </p:spPr>
        <p:style>
          <a:lnRef idx="2">
            <a:schemeClr val="accent1">
              <a:shade val="50000"/>
            </a:schemeClr>
          </a:lnRef>
          <a:fillRef idx="1">
            <a:schemeClr val="accent1"/>
          </a:fillRef>
          <a:effectRef idx="0">
            <a:schemeClr val="accent1"/>
          </a:effectRef>
          <a:fontRef idx="minor">
            <a:schemeClr val="lt1"/>
          </a:fontRef>
        </p:style>
        <p:txBody>
          <a:bodyPr lIns="117221" tIns="58610" rIns="117221" bIns="58610" rtlCol="0" anchor="ctr"/>
          <a:lstStyle/>
          <a:p>
            <a:pPr algn="ctr" defTabSz="1172215"/>
            <a:r>
              <a:rPr lang="en-US" sz="800" dirty="0">
                <a:solidFill>
                  <a:prstClr val="white"/>
                </a:solidFill>
              </a:rPr>
              <a:t>Q8</a:t>
            </a:r>
          </a:p>
          <a:p>
            <a:pPr algn="ctr" defTabSz="1172215"/>
            <a:r>
              <a:rPr lang="en-US" sz="800" dirty="0" err="1">
                <a:solidFill>
                  <a:prstClr val="white"/>
                </a:solidFill>
              </a:rPr>
              <a:t>S.à</a:t>
            </a:r>
            <a:r>
              <a:rPr lang="en-US" sz="800" dirty="0">
                <a:solidFill>
                  <a:prstClr val="white"/>
                </a:solidFill>
              </a:rPr>
              <a:t> </a:t>
            </a:r>
            <a:r>
              <a:rPr lang="en-US" sz="800" dirty="0" err="1">
                <a:solidFill>
                  <a:prstClr val="white"/>
                </a:solidFill>
              </a:rPr>
              <a:t>r.l</a:t>
            </a:r>
            <a:r>
              <a:rPr lang="en-US" sz="800" dirty="0">
                <a:solidFill>
                  <a:prstClr val="white"/>
                </a:solidFill>
              </a:rPr>
              <a:t>.</a:t>
            </a:r>
            <a:endParaRPr lang="nl-NL" sz="800" dirty="0">
              <a:solidFill>
                <a:prstClr val="white"/>
              </a:solidFill>
            </a:endParaRPr>
          </a:p>
        </p:txBody>
      </p:sp>
      <p:cxnSp>
        <p:nvCxnSpPr>
          <p:cNvPr id="55" name="Elbow Connector 54"/>
          <p:cNvCxnSpPr>
            <a:stCxn id="7" idx="3"/>
            <a:endCxn id="54" idx="3"/>
          </p:cNvCxnSpPr>
          <p:nvPr/>
        </p:nvCxnSpPr>
        <p:spPr>
          <a:xfrm>
            <a:off x="4086163" y="2239056"/>
            <a:ext cx="7866488" cy="1491439"/>
          </a:xfrm>
          <a:prstGeom prst="bentConnector3">
            <a:avLst>
              <a:gd name="adj1" fmla="val 102399"/>
            </a:avLst>
          </a:prstGeom>
          <a:ln w="19050">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a:stCxn id="49" idx="2"/>
            <a:endCxn id="53" idx="0"/>
          </p:cNvCxnSpPr>
          <p:nvPr/>
        </p:nvCxnSpPr>
        <p:spPr>
          <a:xfrm>
            <a:off x="10128448" y="3516336"/>
            <a:ext cx="0" cy="240517"/>
          </a:xfrm>
          <a:prstGeom prst="straightConnector1">
            <a:avLst/>
          </a:prstGeom>
          <a:ln w="12700">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7" name="Rectangle 56"/>
          <p:cNvSpPr/>
          <p:nvPr/>
        </p:nvSpPr>
        <p:spPr>
          <a:xfrm>
            <a:off x="10224460" y="4416865"/>
            <a:ext cx="1056117" cy="518458"/>
          </a:xfrm>
          <a:prstGeom prst="rect">
            <a:avLst/>
          </a:prstGeom>
          <a:solidFill>
            <a:srgbClr val="52859C"/>
          </a:solidFill>
          <a:ln>
            <a:solidFill>
              <a:srgbClr val="52859C"/>
            </a:solidFill>
          </a:ln>
        </p:spPr>
        <p:style>
          <a:lnRef idx="2">
            <a:schemeClr val="accent1">
              <a:shade val="50000"/>
            </a:schemeClr>
          </a:lnRef>
          <a:fillRef idx="1">
            <a:schemeClr val="accent1"/>
          </a:fillRef>
          <a:effectRef idx="0">
            <a:schemeClr val="accent1"/>
          </a:effectRef>
          <a:fontRef idx="minor">
            <a:schemeClr val="lt1"/>
          </a:fontRef>
        </p:style>
        <p:txBody>
          <a:bodyPr lIns="117221" tIns="58610" rIns="117221" bIns="58610" rtlCol="0" anchor="ctr"/>
          <a:lstStyle/>
          <a:p>
            <a:pPr algn="ctr" defTabSz="1172215"/>
            <a:r>
              <a:rPr lang="en-US" sz="800" dirty="0">
                <a:solidFill>
                  <a:prstClr val="white"/>
                </a:solidFill>
              </a:rPr>
              <a:t>Q5S.à r.l.</a:t>
            </a:r>
            <a:endParaRPr lang="nl-NL" sz="800" dirty="0">
              <a:solidFill>
                <a:prstClr val="white"/>
              </a:solidFill>
            </a:endParaRPr>
          </a:p>
        </p:txBody>
      </p:sp>
      <p:sp>
        <p:nvSpPr>
          <p:cNvPr id="58" name="Rectangle 57"/>
          <p:cNvSpPr/>
          <p:nvPr/>
        </p:nvSpPr>
        <p:spPr>
          <a:xfrm>
            <a:off x="10896535" y="2726005"/>
            <a:ext cx="1056117" cy="518458"/>
          </a:xfrm>
          <a:prstGeom prst="rect">
            <a:avLst/>
          </a:prstGeom>
          <a:solidFill>
            <a:srgbClr val="52859C"/>
          </a:solidFill>
          <a:ln>
            <a:solidFill>
              <a:srgbClr val="52859C"/>
            </a:solidFill>
          </a:ln>
        </p:spPr>
        <p:style>
          <a:lnRef idx="2">
            <a:schemeClr val="accent1">
              <a:shade val="50000"/>
            </a:schemeClr>
          </a:lnRef>
          <a:fillRef idx="1">
            <a:schemeClr val="accent1"/>
          </a:fillRef>
          <a:effectRef idx="0">
            <a:schemeClr val="accent1"/>
          </a:effectRef>
          <a:fontRef idx="minor">
            <a:schemeClr val="lt1"/>
          </a:fontRef>
        </p:style>
        <p:txBody>
          <a:bodyPr lIns="117221" tIns="58610" rIns="117221" bIns="58610" rtlCol="0" anchor="ctr"/>
          <a:lstStyle/>
          <a:p>
            <a:pPr algn="ctr" defTabSz="1172215"/>
            <a:r>
              <a:rPr lang="en-US" sz="800" dirty="0">
                <a:solidFill>
                  <a:prstClr val="white"/>
                </a:solidFill>
              </a:rPr>
              <a:t>Q6</a:t>
            </a:r>
          </a:p>
          <a:p>
            <a:pPr algn="ctr" defTabSz="1172215"/>
            <a:r>
              <a:rPr lang="en-US" sz="800" dirty="0" err="1">
                <a:solidFill>
                  <a:prstClr val="white"/>
                </a:solidFill>
              </a:rPr>
              <a:t>S.à</a:t>
            </a:r>
            <a:r>
              <a:rPr lang="en-US" sz="800" dirty="0">
                <a:solidFill>
                  <a:prstClr val="white"/>
                </a:solidFill>
              </a:rPr>
              <a:t> </a:t>
            </a:r>
            <a:r>
              <a:rPr lang="en-US" sz="800" dirty="0" err="1">
                <a:solidFill>
                  <a:prstClr val="white"/>
                </a:solidFill>
              </a:rPr>
              <a:t>r.l</a:t>
            </a:r>
            <a:r>
              <a:rPr lang="en-US" sz="800" dirty="0">
                <a:solidFill>
                  <a:prstClr val="white"/>
                </a:solidFill>
              </a:rPr>
              <a:t>.</a:t>
            </a:r>
            <a:endParaRPr lang="nl-NL" sz="800" dirty="0">
              <a:solidFill>
                <a:prstClr val="white"/>
              </a:solidFill>
            </a:endParaRPr>
          </a:p>
        </p:txBody>
      </p:sp>
      <p:cxnSp>
        <p:nvCxnSpPr>
          <p:cNvPr id="59" name="Elbow Connector 58"/>
          <p:cNvCxnSpPr>
            <a:stCxn id="7" idx="3"/>
            <a:endCxn id="58" idx="0"/>
          </p:cNvCxnSpPr>
          <p:nvPr/>
        </p:nvCxnSpPr>
        <p:spPr>
          <a:xfrm>
            <a:off x="4086164" y="2239055"/>
            <a:ext cx="7338429" cy="486950"/>
          </a:xfrm>
          <a:prstGeom prst="bentConnector2">
            <a:avLst/>
          </a:prstGeom>
          <a:ln w="19050">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0" name="Elbow Connector 59"/>
          <p:cNvCxnSpPr>
            <a:stCxn id="7" idx="3"/>
            <a:endCxn id="57" idx="0"/>
          </p:cNvCxnSpPr>
          <p:nvPr/>
        </p:nvCxnSpPr>
        <p:spPr>
          <a:xfrm>
            <a:off x="4086162" y="2239055"/>
            <a:ext cx="6666355" cy="2177810"/>
          </a:xfrm>
          <a:prstGeom prst="bentConnector2">
            <a:avLst/>
          </a:prstGeom>
          <a:ln w="19050">
            <a:headEnd type="none"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6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70149" y="2051207"/>
            <a:ext cx="159703" cy="862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70149" y="2781774"/>
            <a:ext cx="159703" cy="862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6435" y="2781774"/>
            <a:ext cx="159703" cy="862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22065" y="3799972"/>
            <a:ext cx="159703" cy="862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28391" y="3756853"/>
            <a:ext cx="159703" cy="862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73922" y="3756853"/>
            <a:ext cx="159703" cy="862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03281" y="2781774"/>
            <a:ext cx="159703" cy="862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97385" y="2781774"/>
            <a:ext cx="159703" cy="862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27344" y="3158224"/>
            <a:ext cx="159703" cy="862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79292" y="3158225"/>
            <a:ext cx="159703" cy="862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80277" y="3028033"/>
            <a:ext cx="159703" cy="862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43246" y="4503631"/>
            <a:ext cx="159703" cy="862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78967" y="4495799"/>
            <a:ext cx="159703" cy="862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19342" y="4457112"/>
            <a:ext cx="159703" cy="862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07195" y="5351609"/>
            <a:ext cx="159703" cy="862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6582" y="5351609"/>
            <a:ext cx="159703" cy="862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77236" y="5351609"/>
            <a:ext cx="159703" cy="862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0158" y="5351607"/>
            <a:ext cx="159703" cy="862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34229" y="5351609"/>
            <a:ext cx="159703" cy="862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6137" y="5351609"/>
            <a:ext cx="159703" cy="862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78967" y="5351606"/>
            <a:ext cx="159703" cy="862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50966" y="4448645"/>
            <a:ext cx="159703" cy="862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00556" y="4444158"/>
            <a:ext cx="159703" cy="862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80278" y="3799971"/>
            <a:ext cx="159703" cy="862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776421" y="3516335"/>
            <a:ext cx="159703" cy="862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776422" y="2749912"/>
            <a:ext cx="159703" cy="862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65632" y="4444158"/>
            <a:ext cx="584101" cy="5256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8"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70008" y="4432902"/>
            <a:ext cx="525275" cy="4727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928108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dirty="0"/>
              <a:t>Alternative 1 : 10 contrats de travail</a:t>
            </a:r>
            <a:endParaRPr lang="en-GB" dirty="0"/>
          </a:p>
        </p:txBody>
      </p:sp>
      <p:cxnSp>
        <p:nvCxnSpPr>
          <p:cNvPr id="15" name="Straight Arrow Connector 14"/>
          <p:cNvCxnSpPr/>
          <p:nvPr/>
        </p:nvCxnSpPr>
        <p:spPr>
          <a:xfrm>
            <a:off x="6132004" y="2276872"/>
            <a:ext cx="0" cy="2351565"/>
          </a:xfrm>
          <a:prstGeom prst="straightConnector1">
            <a:avLst/>
          </a:prstGeom>
          <a:ln w="12700">
            <a:solidFill>
              <a:schemeClr val="accent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H="1">
            <a:off x="5019142" y="2276872"/>
            <a:ext cx="932842" cy="2351565"/>
          </a:xfrm>
          <a:prstGeom prst="straightConnector1">
            <a:avLst/>
          </a:prstGeom>
          <a:ln w="12700">
            <a:solidFill>
              <a:schemeClr val="accent1"/>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H="1">
            <a:off x="2468936" y="2096852"/>
            <a:ext cx="3083606" cy="1285152"/>
          </a:xfrm>
          <a:prstGeom prst="straightConnector1">
            <a:avLst/>
          </a:prstGeom>
          <a:ln w="12700">
            <a:solidFill>
              <a:schemeClr val="accent1"/>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H="1">
            <a:off x="3863753" y="2276872"/>
            <a:ext cx="1944215" cy="2351565"/>
          </a:xfrm>
          <a:prstGeom prst="straightConnector1">
            <a:avLst/>
          </a:prstGeom>
          <a:ln w="12700">
            <a:solidFill>
              <a:schemeClr val="accent1"/>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H="1">
            <a:off x="2468938" y="2170235"/>
            <a:ext cx="3159010" cy="2458202"/>
          </a:xfrm>
          <a:prstGeom prst="straightConnector1">
            <a:avLst/>
          </a:prstGeom>
          <a:ln w="12700">
            <a:solidFill>
              <a:schemeClr val="accent1"/>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6763947" y="2024844"/>
            <a:ext cx="3239485" cy="1139043"/>
          </a:xfrm>
          <a:prstGeom prst="straightConnector1">
            <a:avLst/>
          </a:prstGeom>
          <a:ln w="12700">
            <a:solidFill>
              <a:schemeClr val="accent1"/>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6636060" y="2096852"/>
            <a:ext cx="3564396" cy="2531585"/>
          </a:xfrm>
          <a:prstGeom prst="straightConnector1">
            <a:avLst/>
          </a:prstGeom>
          <a:ln w="12700">
            <a:solidFill>
              <a:schemeClr val="accent1"/>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6279592" y="2276872"/>
            <a:ext cx="1004540" cy="2344428"/>
          </a:xfrm>
          <a:prstGeom prst="straightConnector1">
            <a:avLst/>
          </a:prstGeom>
          <a:ln w="12700">
            <a:solidFill>
              <a:schemeClr val="accent1"/>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6492044" y="2204864"/>
            <a:ext cx="2088232" cy="2423573"/>
          </a:xfrm>
          <a:prstGeom prst="straightConnector1">
            <a:avLst/>
          </a:prstGeom>
          <a:ln w="12700">
            <a:solidFill>
              <a:schemeClr val="accent1"/>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H="1">
            <a:off x="2736302" y="1911005"/>
            <a:ext cx="2816240" cy="1"/>
          </a:xfrm>
          <a:prstGeom prst="straightConnector1">
            <a:avLst/>
          </a:prstGeom>
          <a:ln w="12700">
            <a:solidFill>
              <a:schemeClr val="accent1"/>
            </a:solidFill>
            <a:tailEnd type="arrow"/>
          </a:ln>
        </p:spPr>
        <p:style>
          <a:lnRef idx="1">
            <a:schemeClr val="accent1"/>
          </a:lnRef>
          <a:fillRef idx="0">
            <a:schemeClr val="accent1"/>
          </a:fillRef>
          <a:effectRef idx="0">
            <a:schemeClr val="accent1"/>
          </a:effectRef>
          <a:fontRef idx="minor">
            <a:schemeClr val="tx1"/>
          </a:fontRef>
        </p:style>
      </p:cxnSp>
      <p:sp>
        <p:nvSpPr>
          <p:cNvPr id="27" name="Rectangle 26"/>
          <p:cNvSpPr/>
          <p:nvPr/>
        </p:nvSpPr>
        <p:spPr>
          <a:xfrm>
            <a:off x="1680183" y="1651777"/>
            <a:ext cx="1056117" cy="518458"/>
          </a:xfrm>
          <a:prstGeom prst="rect">
            <a:avLst/>
          </a:prstGeom>
          <a:solidFill>
            <a:srgbClr val="ED037C"/>
          </a:solidFill>
          <a:ln>
            <a:solidFill>
              <a:srgbClr val="ED037C"/>
            </a:solidFill>
          </a:ln>
        </p:spPr>
        <p:style>
          <a:lnRef idx="2">
            <a:schemeClr val="accent1">
              <a:shade val="50000"/>
            </a:schemeClr>
          </a:lnRef>
          <a:fillRef idx="1">
            <a:schemeClr val="accent1"/>
          </a:fillRef>
          <a:effectRef idx="0">
            <a:schemeClr val="accent1"/>
          </a:effectRef>
          <a:fontRef idx="minor">
            <a:schemeClr val="lt1"/>
          </a:fontRef>
        </p:style>
        <p:txBody>
          <a:bodyPr lIns="117221" tIns="58610" rIns="117221" bIns="58610" rtlCol="0" anchor="ctr"/>
          <a:lstStyle/>
          <a:p>
            <a:pPr algn="ctr" defTabSz="1172215"/>
            <a:r>
              <a:rPr lang="en-US" sz="800" dirty="0">
                <a:solidFill>
                  <a:prstClr val="white"/>
                </a:solidFill>
              </a:rPr>
              <a:t>P7 </a:t>
            </a:r>
          </a:p>
          <a:p>
            <a:pPr algn="ctr" defTabSz="1172215"/>
            <a:r>
              <a:rPr lang="en-US" sz="800" dirty="0">
                <a:solidFill>
                  <a:prstClr val="white"/>
                </a:solidFill>
              </a:rPr>
              <a:t>S.à r.l.</a:t>
            </a:r>
            <a:endParaRPr lang="nl-NL" sz="800" dirty="0">
              <a:solidFill>
                <a:prstClr val="white"/>
              </a:solidFill>
            </a:endParaRPr>
          </a:p>
        </p:txBody>
      </p:sp>
      <p:sp>
        <p:nvSpPr>
          <p:cNvPr id="28" name="Rectangle 27"/>
          <p:cNvSpPr/>
          <p:nvPr/>
        </p:nvSpPr>
        <p:spPr>
          <a:xfrm>
            <a:off x="1940876" y="4664903"/>
            <a:ext cx="1056117" cy="518458"/>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117221" tIns="58610" rIns="117221" bIns="58610" rtlCol="0" anchor="ctr"/>
          <a:lstStyle/>
          <a:p>
            <a:pPr algn="ctr" defTabSz="1172215"/>
            <a:r>
              <a:rPr lang="en-US" sz="800" dirty="0">
                <a:solidFill>
                  <a:prstClr val="white"/>
                </a:solidFill>
              </a:rPr>
              <a:t>P2 </a:t>
            </a:r>
            <a:r>
              <a:rPr lang="en-US" sz="800" dirty="0" err="1">
                <a:solidFill>
                  <a:prstClr val="white"/>
                </a:solidFill>
              </a:rPr>
              <a:t>Finco</a:t>
            </a:r>
            <a:endParaRPr lang="en-US" sz="800" dirty="0">
              <a:solidFill>
                <a:prstClr val="white"/>
              </a:solidFill>
            </a:endParaRPr>
          </a:p>
        </p:txBody>
      </p:sp>
      <p:sp>
        <p:nvSpPr>
          <p:cNvPr id="30" name="Rectangle 29"/>
          <p:cNvSpPr/>
          <p:nvPr/>
        </p:nvSpPr>
        <p:spPr>
          <a:xfrm>
            <a:off x="3271461" y="4664903"/>
            <a:ext cx="1056117" cy="518458"/>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117221" tIns="58610" rIns="117221" bIns="58610" rtlCol="0" anchor="ctr"/>
          <a:lstStyle/>
          <a:p>
            <a:pPr algn="ctr" defTabSz="1172215"/>
            <a:r>
              <a:rPr lang="en-US" sz="800" dirty="0">
                <a:solidFill>
                  <a:prstClr val="white"/>
                </a:solidFill>
              </a:rPr>
              <a:t>P4</a:t>
            </a:r>
            <a:br>
              <a:rPr lang="en-US" sz="800" dirty="0">
                <a:solidFill>
                  <a:prstClr val="white"/>
                </a:solidFill>
              </a:rPr>
            </a:br>
            <a:r>
              <a:rPr lang="en-US" sz="800" dirty="0" err="1">
                <a:solidFill>
                  <a:prstClr val="white"/>
                </a:solidFill>
              </a:rPr>
              <a:t>S.à</a:t>
            </a:r>
            <a:r>
              <a:rPr lang="en-US" sz="800" dirty="0">
                <a:solidFill>
                  <a:prstClr val="white"/>
                </a:solidFill>
              </a:rPr>
              <a:t> </a:t>
            </a:r>
            <a:r>
              <a:rPr lang="en-US" sz="800" dirty="0" err="1">
                <a:solidFill>
                  <a:prstClr val="white"/>
                </a:solidFill>
              </a:rPr>
              <a:t>r.l</a:t>
            </a:r>
            <a:r>
              <a:rPr lang="en-US" sz="800" dirty="0">
                <a:solidFill>
                  <a:prstClr val="white"/>
                </a:solidFill>
              </a:rPr>
              <a:t>.</a:t>
            </a:r>
          </a:p>
        </p:txBody>
      </p:sp>
      <p:sp>
        <p:nvSpPr>
          <p:cNvPr id="31" name="Rectangle 30"/>
          <p:cNvSpPr/>
          <p:nvPr/>
        </p:nvSpPr>
        <p:spPr>
          <a:xfrm>
            <a:off x="4496425" y="4664903"/>
            <a:ext cx="1056117" cy="518458"/>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117221" tIns="58610" rIns="117221" bIns="58610" rtlCol="0" anchor="ctr"/>
          <a:lstStyle/>
          <a:p>
            <a:pPr algn="ctr" defTabSz="1172215"/>
            <a:r>
              <a:rPr lang="en-US" sz="800" dirty="0">
                <a:solidFill>
                  <a:prstClr val="white"/>
                </a:solidFill>
              </a:rPr>
              <a:t>P5</a:t>
            </a:r>
            <a:br>
              <a:rPr lang="en-US" sz="800" dirty="0">
                <a:solidFill>
                  <a:prstClr val="white"/>
                </a:solidFill>
              </a:rPr>
            </a:br>
            <a:r>
              <a:rPr lang="en-US" sz="800" dirty="0" err="1">
                <a:solidFill>
                  <a:prstClr val="white"/>
                </a:solidFill>
              </a:rPr>
              <a:t>S.à</a:t>
            </a:r>
            <a:r>
              <a:rPr lang="en-US" sz="800" dirty="0">
                <a:solidFill>
                  <a:prstClr val="white"/>
                </a:solidFill>
              </a:rPr>
              <a:t> </a:t>
            </a:r>
            <a:r>
              <a:rPr lang="en-US" sz="800" dirty="0" err="1">
                <a:solidFill>
                  <a:prstClr val="white"/>
                </a:solidFill>
              </a:rPr>
              <a:t>r.l</a:t>
            </a:r>
            <a:r>
              <a:rPr lang="en-US" sz="800" dirty="0">
                <a:solidFill>
                  <a:prstClr val="white"/>
                </a:solidFill>
              </a:rPr>
              <a:t>.</a:t>
            </a:r>
          </a:p>
        </p:txBody>
      </p:sp>
      <p:sp>
        <p:nvSpPr>
          <p:cNvPr id="32" name="Rectangle 31"/>
          <p:cNvSpPr/>
          <p:nvPr/>
        </p:nvSpPr>
        <p:spPr>
          <a:xfrm>
            <a:off x="5707830" y="4664903"/>
            <a:ext cx="1056117" cy="518458"/>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117221" tIns="58610" rIns="117221" bIns="58610" rtlCol="0" anchor="ctr"/>
          <a:lstStyle/>
          <a:p>
            <a:pPr algn="ctr" defTabSz="1172215"/>
            <a:r>
              <a:rPr lang="en-US" sz="800" dirty="0">
                <a:solidFill>
                  <a:prstClr val="white"/>
                </a:solidFill>
              </a:rPr>
              <a:t>P6</a:t>
            </a:r>
            <a:br>
              <a:rPr lang="en-US" sz="800" dirty="0">
                <a:solidFill>
                  <a:prstClr val="white"/>
                </a:solidFill>
              </a:rPr>
            </a:br>
            <a:r>
              <a:rPr lang="en-US" sz="800" dirty="0" err="1">
                <a:solidFill>
                  <a:prstClr val="white"/>
                </a:solidFill>
              </a:rPr>
              <a:t>S.à</a:t>
            </a:r>
            <a:r>
              <a:rPr lang="en-US" sz="800" dirty="0">
                <a:solidFill>
                  <a:prstClr val="white"/>
                </a:solidFill>
              </a:rPr>
              <a:t> </a:t>
            </a:r>
            <a:r>
              <a:rPr lang="en-US" sz="800" dirty="0" err="1">
                <a:solidFill>
                  <a:prstClr val="white"/>
                </a:solidFill>
              </a:rPr>
              <a:t>r.l</a:t>
            </a:r>
            <a:r>
              <a:rPr lang="en-US" sz="800" dirty="0">
                <a:solidFill>
                  <a:prstClr val="white"/>
                </a:solidFill>
              </a:rPr>
              <a:t>.</a:t>
            </a:r>
          </a:p>
        </p:txBody>
      </p:sp>
      <p:sp>
        <p:nvSpPr>
          <p:cNvPr id="33" name="Rectangle 32"/>
          <p:cNvSpPr/>
          <p:nvPr/>
        </p:nvSpPr>
        <p:spPr>
          <a:xfrm>
            <a:off x="6960096" y="4664903"/>
            <a:ext cx="1056117" cy="518458"/>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117221" tIns="58610" rIns="117221" bIns="58610" rtlCol="0" anchor="ctr"/>
          <a:lstStyle/>
          <a:p>
            <a:pPr algn="ctr" defTabSz="1172215"/>
            <a:r>
              <a:rPr lang="en-US" sz="800" dirty="0">
                <a:solidFill>
                  <a:prstClr val="white"/>
                </a:solidFill>
              </a:rPr>
              <a:t>P8</a:t>
            </a:r>
            <a:br>
              <a:rPr lang="en-US" sz="800" dirty="0">
                <a:solidFill>
                  <a:prstClr val="white"/>
                </a:solidFill>
              </a:rPr>
            </a:br>
            <a:r>
              <a:rPr lang="en-US" sz="800" dirty="0" err="1">
                <a:solidFill>
                  <a:prstClr val="white"/>
                </a:solidFill>
              </a:rPr>
              <a:t>S.à</a:t>
            </a:r>
            <a:r>
              <a:rPr lang="en-US" sz="800" dirty="0">
                <a:solidFill>
                  <a:prstClr val="white"/>
                </a:solidFill>
              </a:rPr>
              <a:t> </a:t>
            </a:r>
            <a:r>
              <a:rPr lang="en-US" sz="800" dirty="0" err="1">
                <a:solidFill>
                  <a:prstClr val="white"/>
                </a:solidFill>
              </a:rPr>
              <a:t>r.l</a:t>
            </a:r>
            <a:r>
              <a:rPr lang="en-US" sz="800" dirty="0">
                <a:solidFill>
                  <a:prstClr val="white"/>
                </a:solidFill>
              </a:rPr>
              <a:t>.</a:t>
            </a:r>
          </a:p>
        </p:txBody>
      </p:sp>
      <p:sp>
        <p:nvSpPr>
          <p:cNvPr id="34" name="Rectangle 33"/>
          <p:cNvSpPr/>
          <p:nvPr/>
        </p:nvSpPr>
        <p:spPr>
          <a:xfrm>
            <a:off x="8205585" y="4664903"/>
            <a:ext cx="1056117" cy="518458"/>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117221" tIns="58610" rIns="117221" bIns="58610" rtlCol="0" anchor="ctr"/>
          <a:lstStyle/>
          <a:p>
            <a:pPr algn="ctr" defTabSz="1172215"/>
            <a:r>
              <a:rPr lang="en-US" sz="800" dirty="0">
                <a:solidFill>
                  <a:prstClr val="white"/>
                </a:solidFill>
              </a:rPr>
              <a:t>P9</a:t>
            </a:r>
            <a:br>
              <a:rPr lang="en-US" sz="800" dirty="0">
                <a:solidFill>
                  <a:prstClr val="white"/>
                </a:solidFill>
              </a:rPr>
            </a:br>
            <a:r>
              <a:rPr lang="en-US" sz="800" dirty="0" err="1">
                <a:solidFill>
                  <a:prstClr val="white"/>
                </a:solidFill>
              </a:rPr>
              <a:t>S.à</a:t>
            </a:r>
            <a:r>
              <a:rPr lang="en-US" sz="800" dirty="0">
                <a:solidFill>
                  <a:prstClr val="white"/>
                </a:solidFill>
              </a:rPr>
              <a:t> </a:t>
            </a:r>
            <a:r>
              <a:rPr lang="en-US" sz="800" dirty="0" err="1">
                <a:solidFill>
                  <a:prstClr val="white"/>
                </a:solidFill>
              </a:rPr>
              <a:t>r.l</a:t>
            </a:r>
            <a:r>
              <a:rPr lang="en-US" sz="800" dirty="0">
                <a:solidFill>
                  <a:prstClr val="white"/>
                </a:solidFill>
              </a:rPr>
              <a:t>.</a:t>
            </a:r>
          </a:p>
        </p:txBody>
      </p:sp>
      <p:sp>
        <p:nvSpPr>
          <p:cNvPr id="35" name="Rectangle 34"/>
          <p:cNvSpPr/>
          <p:nvPr/>
        </p:nvSpPr>
        <p:spPr>
          <a:xfrm>
            <a:off x="9475373" y="4664903"/>
            <a:ext cx="1056117" cy="518458"/>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117221" tIns="58610" rIns="117221" bIns="58610" rtlCol="0" anchor="ctr"/>
          <a:lstStyle/>
          <a:p>
            <a:pPr algn="ctr" defTabSz="1172215"/>
            <a:r>
              <a:rPr lang="en-US" sz="800" dirty="0">
                <a:solidFill>
                  <a:prstClr val="white"/>
                </a:solidFill>
              </a:rPr>
              <a:t>P10</a:t>
            </a:r>
            <a:br>
              <a:rPr lang="en-US" sz="800" dirty="0">
                <a:solidFill>
                  <a:prstClr val="white"/>
                </a:solidFill>
              </a:rPr>
            </a:br>
            <a:r>
              <a:rPr lang="en-US" sz="800" dirty="0" err="1">
                <a:solidFill>
                  <a:prstClr val="white"/>
                </a:solidFill>
              </a:rPr>
              <a:t>S.à</a:t>
            </a:r>
            <a:r>
              <a:rPr lang="en-US" sz="800" dirty="0">
                <a:solidFill>
                  <a:prstClr val="white"/>
                </a:solidFill>
              </a:rPr>
              <a:t> </a:t>
            </a:r>
            <a:r>
              <a:rPr lang="en-US" sz="800" dirty="0" err="1">
                <a:solidFill>
                  <a:prstClr val="white"/>
                </a:solidFill>
              </a:rPr>
              <a:t>r.l</a:t>
            </a:r>
            <a:r>
              <a:rPr lang="en-US" sz="800" dirty="0">
                <a:solidFill>
                  <a:prstClr val="white"/>
                </a:solidFill>
              </a:rPr>
              <a:t>.</a:t>
            </a:r>
          </a:p>
        </p:txBody>
      </p:sp>
      <p:sp>
        <p:nvSpPr>
          <p:cNvPr id="36" name="Rectangle 35"/>
          <p:cNvSpPr/>
          <p:nvPr/>
        </p:nvSpPr>
        <p:spPr>
          <a:xfrm>
            <a:off x="10056440" y="2910541"/>
            <a:ext cx="1056117" cy="518458"/>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117221" tIns="58610" rIns="117221" bIns="58610" rtlCol="0" anchor="ctr"/>
          <a:lstStyle/>
          <a:p>
            <a:pPr algn="ctr" defTabSz="1172215"/>
            <a:r>
              <a:rPr lang="en-US" sz="800" dirty="0">
                <a:solidFill>
                  <a:prstClr val="white"/>
                </a:solidFill>
              </a:rPr>
              <a:t>P11</a:t>
            </a:r>
            <a:br>
              <a:rPr lang="en-US" sz="800" dirty="0">
                <a:solidFill>
                  <a:prstClr val="white"/>
                </a:solidFill>
              </a:rPr>
            </a:br>
            <a:r>
              <a:rPr lang="en-US" sz="800" dirty="0" err="1">
                <a:solidFill>
                  <a:prstClr val="white"/>
                </a:solidFill>
              </a:rPr>
              <a:t>S.à</a:t>
            </a:r>
            <a:r>
              <a:rPr lang="en-US" sz="800" dirty="0">
                <a:solidFill>
                  <a:prstClr val="white"/>
                </a:solidFill>
              </a:rPr>
              <a:t> </a:t>
            </a:r>
            <a:r>
              <a:rPr lang="en-US" sz="800" dirty="0" err="1">
                <a:solidFill>
                  <a:prstClr val="white"/>
                </a:solidFill>
              </a:rPr>
              <a:t>r.l</a:t>
            </a:r>
            <a:r>
              <a:rPr lang="en-US" sz="800" dirty="0">
                <a:solidFill>
                  <a:prstClr val="white"/>
                </a:solidFill>
              </a:rPr>
              <a:t>.</a:t>
            </a:r>
          </a:p>
        </p:txBody>
      </p:sp>
      <p:sp>
        <p:nvSpPr>
          <p:cNvPr id="37" name="Rectangle 36"/>
          <p:cNvSpPr/>
          <p:nvPr/>
        </p:nvSpPr>
        <p:spPr>
          <a:xfrm>
            <a:off x="1412818" y="3122775"/>
            <a:ext cx="1056117" cy="518458"/>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117221" tIns="58610" rIns="117221" bIns="58610" rtlCol="0" anchor="ctr"/>
          <a:lstStyle/>
          <a:p>
            <a:pPr algn="ctr" defTabSz="1172215"/>
            <a:r>
              <a:rPr lang="en-US" sz="800" dirty="0">
                <a:solidFill>
                  <a:prstClr val="white"/>
                </a:solidFill>
              </a:rPr>
              <a:t>P1</a:t>
            </a:r>
            <a:br>
              <a:rPr lang="en-US" sz="800" dirty="0">
                <a:solidFill>
                  <a:prstClr val="white"/>
                </a:solidFill>
              </a:rPr>
            </a:br>
            <a:r>
              <a:rPr lang="en-US" sz="800" dirty="0" err="1">
                <a:solidFill>
                  <a:prstClr val="white"/>
                </a:solidFill>
              </a:rPr>
              <a:t>S.à</a:t>
            </a:r>
            <a:r>
              <a:rPr lang="en-US" sz="800" dirty="0">
                <a:solidFill>
                  <a:prstClr val="white"/>
                </a:solidFill>
              </a:rPr>
              <a:t> </a:t>
            </a:r>
            <a:r>
              <a:rPr lang="en-US" sz="800" dirty="0" err="1">
                <a:solidFill>
                  <a:prstClr val="white"/>
                </a:solidFill>
              </a:rPr>
              <a:t>r.l</a:t>
            </a:r>
            <a:r>
              <a:rPr lang="en-US" sz="800" dirty="0">
                <a:solidFill>
                  <a:prstClr val="white"/>
                </a:solidFill>
              </a:rPr>
              <a:t>.</a:t>
            </a:r>
          </a:p>
        </p:txBody>
      </p:sp>
      <p:pic>
        <p:nvPicPr>
          <p:cNvPr id="53" name="Picture 19" descr="j029202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48664" y="1341264"/>
            <a:ext cx="844550" cy="863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41523903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dirty="0"/>
              <a:t>Alternative 2 : un contrat global de travail</a:t>
            </a:r>
            <a:endParaRPr lang="en-GB" dirty="0"/>
          </a:p>
        </p:txBody>
      </p:sp>
      <p:cxnSp>
        <p:nvCxnSpPr>
          <p:cNvPr id="20" name="Straight Arrow Connector 19"/>
          <p:cNvCxnSpPr/>
          <p:nvPr/>
        </p:nvCxnSpPr>
        <p:spPr>
          <a:xfrm flipH="1">
            <a:off x="3540485" y="2204041"/>
            <a:ext cx="2757021" cy="0"/>
          </a:xfrm>
          <a:prstGeom prst="straightConnector1">
            <a:avLst/>
          </a:prstGeom>
          <a:ln w="12700">
            <a:solidFill>
              <a:schemeClr val="accent1"/>
            </a:solidFill>
            <a:tailEnd type="arrow"/>
          </a:ln>
        </p:spPr>
        <p:style>
          <a:lnRef idx="1">
            <a:schemeClr val="accent1"/>
          </a:lnRef>
          <a:fillRef idx="0">
            <a:schemeClr val="accent1"/>
          </a:fillRef>
          <a:effectRef idx="0">
            <a:schemeClr val="accent1"/>
          </a:effectRef>
          <a:fontRef idx="minor">
            <a:schemeClr val="tx1"/>
          </a:fontRef>
        </p:style>
      </p:cxnSp>
      <p:sp>
        <p:nvSpPr>
          <p:cNvPr id="27" name="Rectangle 26"/>
          <p:cNvSpPr/>
          <p:nvPr/>
        </p:nvSpPr>
        <p:spPr>
          <a:xfrm>
            <a:off x="2329024" y="1944812"/>
            <a:ext cx="1056117" cy="518458"/>
          </a:xfrm>
          <a:prstGeom prst="rect">
            <a:avLst/>
          </a:prstGeom>
          <a:solidFill>
            <a:srgbClr val="ED037C"/>
          </a:solidFill>
          <a:ln>
            <a:solidFill>
              <a:srgbClr val="ED037C"/>
            </a:solidFill>
          </a:ln>
        </p:spPr>
        <p:style>
          <a:lnRef idx="2">
            <a:schemeClr val="accent1">
              <a:shade val="50000"/>
            </a:schemeClr>
          </a:lnRef>
          <a:fillRef idx="1">
            <a:schemeClr val="accent1"/>
          </a:fillRef>
          <a:effectRef idx="0">
            <a:schemeClr val="accent1"/>
          </a:effectRef>
          <a:fontRef idx="minor">
            <a:schemeClr val="lt1"/>
          </a:fontRef>
        </p:style>
        <p:txBody>
          <a:bodyPr lIns="117221" tIns="58610" rIns="117221" bIns="58610" rtlCol="0" anchor="ctr"/>
          <a:lstStyle/>
          <a:p>
            <a:pPr algn="ctr" defTabSz="1172215"/>
            <a:r>
              <a:rPr lang="en-US" sz="800" dirty="0">
                <a:solidFill>
                  <a:prstClr val="white"/>
                </a:solidFill>
              </a:rPr>
              <a:t>P7 </a:t>
            </a:r>
          </a:p>
          <a:p>
            <a:pPr algn="ctr" defTabSz="1172215"/>
            <a:r>
              <a:rPr lang="en-US" sz="800" dirty="0">
                <a:solidFill>
                  <a:prstClr val="white"/>
                </a:solidFill>
              </a:rPr>
              <a:t>S.à r.l.</a:t>
            </a:r>
            <a:endParaRPr lang="nl-NL" sz="800" dirty="0">
              <a:solidFill>
                <a:prstClr val="white"/>
              </a:solidFill>
            </a:endParaRPr>
          </a:p>
        </p:txBody>
      </p:sp>
      <p:sp>
        <p:nvSpPr>
          <p:cNvPr id="28" name="Rectangle 27"/>
          <p:cNvSpPr/>
          <p:nvPr/>
        </p:nvSpPr>
        <p:spPr>
          <a:xfrm>
            <a:off x="2664169" y="3882650"/>
            <a:ext cx="1056117" cy="518458"/>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117221" tIns="58610" rIns="117221" bIns="58610" rtlCol="0" anchor="ctr"/>
          <a:lstStyle/>
          <a:p>
            <a:pPr algn="ctr" defTabSz="1172215"/>
            <a:r>
              <a:rPr lang="en-US" sz="800" dirty="0">
                <a:solidFill>
                  <a:prstClr val="white"/>
                </a:solidFill>
              </a:rPr>
              <a:t>P2 </a:t>
            </a:r>
            <a:r>
              <a:rPr lang="en-US" sz="800" dirty="0" err="1">
                <a:solidFill>
                  <a:prstClr val="white"/>
                </a:solidFill>
              </a:rPr>
              <a:t>Finco</a:t>
            </a:r>
            <a:endParaRPr lang="en-US" sz="800" dirty="0">
              <a:solidFill>
                <a:prstClr val="white"/>
              </a:solidFill>
            </a:endParaRPr>
          </a:p>
        </p:txBody>
      </p:sp>
      <p:sp>
        <p:nvSpPr>
          <p:cNvPr id="30" name="Rectangle 29"/>
          <p:cNvSpPr/>
          <p:nvPr/>
        </p:nvSpPr>
        <p:spPr>
          <a:xfrm>
            <a:off x="3554832" y="3073963"/>
            <a:ext cx="1056117" cy="518458"/>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117221" tIns="58610" rIns="117221" bIns="58610" rtlCol="0" anchor="ctr"/>
          <a:lstStyle/>
          <a:p>
            <a:pPr algn="ctr" defTabSz="1172215"/>
            <a:r>
              <a:rPr lang="en-US" sz="800" dirty="0">
                <a:solidFill>
                  <a:prstClr val="white"/>
                </a:solidFill>
              </a:rPr>
              <a:t>P4</a:t>
            </a:r>
            <a:br>
              <a:rPr lang="en-US" sz="800" dirty="0">
                <a:solidFill>
                  <a:prstClr val="white"/>
                </a:solidFill>
              </a:rPr>
            </a:br>
            <a:r>
              <a:rPr lang="en-US" sz="800" dirty="0" err="1">
                <a:solidFill>
                  <a:prstClr val="white"/>
                </a:solidFill>
              </a:rPr>
              <a:t>S.à</a:t>
            </a:r>
            <a:r>
              <a:rPr lang="en-US" sz="800" dirty="0">
                <a:solidFill>
                  <a:prstClr val="white"/>
                </a:solidFill>
              </a:rPr>
              <a:t> </a:t>
            </a:r>
            <a:r>
              <a:rPr lang="en-US" sz="800" dirty="0" err="1">
                <a:solidFill>
                  <a:prstClr val="white"/>
                </a:solidFill>
              </a:rPr>
              <a:t>r.l</a:t>
            </a:r>
            <a:r>
              <a:rPr lang="en-US" sz="800" dirty="0">
                <a:solidFill>
                  <a:prstClr val="white"/>
                </a:solidFill>
              </a:rPr>
              <a:t>.</a:t>
            </a:r>
          </a:p>
        </p:txBody>
      </p:sp>
      <p:sp>
        <p:nvSpPr>
          <p:cNvPr id="31" name="Rectangle 30"/>
          <p:cNvSpPr/>
          <p:nvPr/>
        </p:nvSpPr>
        <p:spPr>
          <a:xfrm>
            <a:off x="4510947" y="3882650"/>
            <a:ext cx="1056117" cy="518458"/>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117221" tIns="58610" rIns="117221" bIns="58610" rtlCol="0" anchor="ctr"/>
          <a:lstStyle/>
          <a:p>
            <a:pPr algn="ctr" defTabSz="1172215"/>
            <a:r>
              <a:rPr lang="en-US" sz="800" dirty="0">
                <a:solidFill>
                  <a:prstClr val="white"/>
                </a:solidFill>
              </a:rPr>
              <a:t>P5</a:t>
            </a:r>
            <a:br>
              <a:rPr lang="en-US" sz="800" dirty="0">
                <a:solidFill>
                  <a:prstClr val="white"/>
                </a:solidFill>
              </a:rPr>
            </a:br>
            <a:r>
              <a:rPr lang="en-US" sz="800" dirty="0" err="1">
                <a:solidFill>
                  <a:prstClr val="white"/>
                </a:solidFill>
              </a:rPr>
              <a:t>S.à</a:t>
            </a:r>
            <a:r>
              <a:rPr lang="en-US" sz="800" dirty="0">
                <a:solidFill>
                  <a:prstClr val="white"/>
                </a:solidFill>
              </a:rPr>
              <a:t> </a:t>
            </a:r>
            <a:r>
              <a:rPr lang="en-US" sz="800" dirty="0" err="1">
                <a:solidFill>
                  <a:prstClr val="white"/>
                </a:solidFill>
              </a:rPr>
              <a:t>r.l</a:t>
            </a:r>
            <a:r>
              <a:rPr lang="en-US" sz="800" dirty="0">
                <a:solidFill>
                  <a:prstClr val="white"/>
                </a:solidFill>
              </a:rPr>
              <a:t>.</a:t>
            </a:r>
          </a:p>
        </p:txBody>
      </p:sp>
      <p:sp>
        <p:nvSpPr>
          <p:cNvPr id="32" name="Rectangle 31"/>
          <p:cNvSpPr/>
          <p:nvPr/>
        </p:nvSpPr>
        <p:spPr>
          <a:xfrm>
            <a:off x="5515963" y="3073963"/>
            <a:ext cx="1056117" cy="518458"/>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117221" tIns="58610" rIns="117221" bIns="58610" rtlCol="0" anchor="ctr"/>
          <a:lstStyle/>
          <a:p>
            <a:pPr algn="ctr" defTabSz="1172215"/>
            <a:r>
              <a:rPr lang="en-US" sz="800" dirty="0">
                <a:solidFill>
                  <a:prstClr val="white"/>
                </a:solidFill>
              </a:rPr>
              <a:t>P6</a:t>
            </a:r>
            <a:br>
              <a:rPr lang="en-US" sz="800" dirty="0">
                <a:solidFill>
                  <a:prstClr val="white"/>
                </a:solidFill>
              </a:rPr>
            </a:br>
            <a:r>
              <a:rPr lang="en-US" sz="800" dirty="0" err="1">
                <a:solidFill>
                  <a:prstClr val="white"/>
                </a:solidFill>
              </a:rPr>
              <a:t>S.à</a:t>
            </a:r>
            <a:r>
              <a:rPr lang="en-US" sz="800" dirty="0">
                <a:solidFill>
                  <a:prstClr val="white"/>
                </a:solidFill>
              </a:rPr>
              <a:t> </a:t>
            </a:r>
            <a:r>
              <a:rPr lang="en-US" sz="800" dirty="0" err="1">
                <a:solidFill>
                  <a:prstClr val="white"/>
                </a:solidFill>
              </a:rPr>
              <a:t>r.l</a:t>
            </a:r>
            <a:r>
              <a:rPr lang="en-US" sz="800" dirty="0">
                <a:solidFill>
                  <a:prstClr val="white"/>
                </a:solidFill>
              </a:rPr>
              <a:t>.</a:t>
            </a:r>
          </a:p>
        </p:txBody>
      </p:sp>
      <p:sp>
        <p:nvSpPr>
          <p:cNvPr id="33" name="Rectangle 32"/>
          <p:cNvSpPr/>
          <p:nvPr/>
        </p:nvSpPr>
        <p:spPr>
          <a:xfrm>
            <a:off x="6347070" y="3882650"/>
            <a:ext cx="1056117" cy="518458"/>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117221" tIns="58610" rIns="117221" bIns="58610" rtlCol="0" anchor="ctr"/>
          <a:lstStyle/>
          <a:p>
            <a:pPr algn="ctr" defTabSz="1172215"/>
            <a:r>
              <a:rPr lang="en-US" sz="800" dirty="0">
                <a:solidFill>
                  <a:prstClr val="white"/>
                </a:solidFill>
              </a:rPr>
              <a:t>P8</a:t>
            </a:r>
            <a:br>
              <a:rPr lang="en-US" sz="800" dirty="0">
                <a:solidFill>
                  <a:prstClr val="white"/>
                </a:solidFill>
              </a:rPr>
            </a:br>
            <a:r>
              <a:rPr lang="en-US" sz="800" dirty="0" err="1">
                <a:solidFill>
                  <a:prstClr val="white"/>
                </a:solidFill>
              </a:rPr>
              <a:t>S.à</a:t>
            </a:r>
            <a:r>
              <a:rPr lang="en-US" sz="800" dirty="0">
                <a:solidFill>
                  <a:prstClr val="white"/>
                </a:solidFill>
              </a:rPr>
              <a:t> </a:t>
            </a:r>
            <a:r>
              <a:rPr lang="en-US" sz="800" dirty="0" err="1">
                <a:solidFill>
                  <a:prstClr val="white"/>
                </a:solidFill>
              </a:rPr>
              <a:t>r.l</a:t>
            </a:r>
            <a:r>
              <a:rPr lang="en-US" sz="800" dirty="0">
                <a:solidFill>
                  <a:prstClr val="white"/>
                </a:solidFill>
              </a:rPr>
              <a:t>.</a:t>
            </a:r>
          </a:p>
        </p:txBody>
      </p:sp>
      <p:sp>
        <p:nvSpPr>
          <p:cNvPr id="34" name="Rectangle 33"/>
          <p:cNvSpPr/>
          <p:nvPr/>
        </p:nvSpPr>
        <p:spPr>
          <a:xfrm>
            <a:off x="7170889" y="3073963"/>
            <a:ext cx="1056117" cy="518458"/>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117221" tIns="58610" rIns="117221" bIns="58610" rtlCol="0" anchor="ctr"/>
          <a:lstStyle/>
          <a:p>
            <a:pPr algn="ctr" defTabSz="1172215"/>
            <a:r>
              <a:rPr lang="en-US" sz="800" dirty="0">
                <a:solidFill>
                  <a:prstClr val="white"/>
                </a:solidFill>
              </a:rPr>
              <a:t>P9</a:t>
            </a:r>
            <a:br>
              <a:rPr lang="en-US" sz="800" dirty="0">
                <a:solidFill>
                  <a:prstClr val="white"/>
                </a:solidFill>
              </a:rPr>
            </a:br>
            <a:r>
              <a:rPr lang="en-US" sz="800" dirty="0" err="1">
                <a:solidFill>
                  <a:prstClr val="white"/>
                </a:solidFill>
              </a:rPr>
              <a:t>S.à</a:t>
            </a:r>
            <a:r>
              <a:rPr lang="en-US" sz="800" dirty="0">
                <a:solidFill>
                  <a:prstClr val="white"/>
                </a:solidFill>
              </a:rPr>
              <a:t> </a:t>
            </a:r>
            <a:r>
              <a:rPr lang="en-US" sz="800" dirty="0" err="1">
                <a:solidFill>
                  <a:prstClr val="white"/>
                </a:solidFill>
              </a:rPr>
              <a:t>r.l</a:t>
            </a:r>
            <a:r>
              <a:rPr lang="en-US" sz="800" dirty="0">
                <a:solidFill>
                  <a:prstClr val="white"/>
                </a:solidFill>
              </a:rPr>
              <a:t>.</a:t>
            </a:r>
          </a:p>
        </p:txBody>
      </p:sp>
      <p:sp>
        <p:nvSpPr>
          <p:cNvPr id="35" name="Rectangle 34"/>
          <p:cNvSpPr/>
          <p:nvPr/>
        </p:nvSpPr>
        <p:spPr>
          <a:xfrm>
            <a:off x="8111357" y="3882650"/>
            <a:ext cx="1056117" cy="518458"/>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117221" tIns="58610" rIns="117221" bIns="58610" rtlCol="0" anchor="ctr"/>
          <a:lstStyle/>
          <a:p>
            <a:pPr algn="ctr" defTabSz="1172215"/>
            <a:r>
              <a:rPr lang="en-US" sz="800" dirty="0">
                <a:solidFill>
                  <a:prstClr val="white"/>
                </a:solidFill>
              </a:rPr>
              <a:t>P10</a:t>
            </a:r>
            <a:br>
              <a:rPr lang="en-US" sz="800" dirty="0">
                <a:solidFill>
                  <a:prstClr val="white"/>
                </a:solidFill>
              </a:rPr>
            </a:br>
            <a:r>
              <a:rPr lang="en-US" sz="800" dirty="0" err="1">
                <a:solidFill>
                  <a:prstClr val="white"/>
                </a:solidFill>
              </a:rPr>
              <a:t>S.à</a:t>
            </a:r>
            <a:r>
              <a:rPr lang="en-US" sz="800" dirty="0">
                <a:solidFill>
                  <a:prstClr val="white"/>
                </a:solidFill>
              </a:rPr>
              <a:t> </a:t>
            </a:r>
            <a:r>
              <a:rPr lang="en-US" sz="800" dirty="0" err="1">
                <a:solidFill>
                  <a:prstClr val="white"/>
                </a:solidFill>
              </a:rPr>
              <a:t>r.l</a:t>
            </a:r>
            <a:r>
              <a:rPr lang="en-US" sz="800" dirty="0">
                <a:solidFill>
                  <a:prstClr val="white"/>
                </a:solidFill>
              </a:rPr>
              <a:t>.</a:t>
            </a:r>
          </a:p>
        </p:txBody>
      </p:sp>
      <p:sp>
        <p:nvSpPr>
          <p:cNvPr id="36" name="Rectangle 35"/>
          <p:cNvSpPr/>
          <p:nvPr/>
        </p:nvSpPr>
        <p:spPr>
          <a:xfrm>
            <a:off x="8701058" y="3073963"/>
            <a:ext cx="1056117" cy="518458"/>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117221" tIns="58610" rIns="117221" bIns="58610" rtlCol="0" anchor="ctr"/>
          <a:lstStyle/>
          <a:p>
            <a:pPr algn="ctr" defTabSz="1172215"/>
            <a:r>
              <a:rPr lang="en-US" sz="800" dirty="0">
                <a:solidFill>
                  <a:prstClr val="white"/>
                </a:solidFill>
              </a:rPr>
              <a:t>P11</a:t>
            </a:r>
            <a:br>
              <a:rPr lang="en-US" sz="800" dirty="0">
                <a:solidFill>
                  <a:prstClr val="white"/>
                </a:solidFill>
              </a:rPr>
            </a:br>
            <a:r>
              <a:rPr lang="en-US" sz="800" dirty="0" err="1">
                <a:solidFill>
                  <a:prstClr val="white"/>
                </a:solidFill>
              </a:rPr>
              <a:t>S.à</a:t>
            </a:r>
            <a:r>
              <a:rPr lang="en-US" sz="800" dirty="0">
                <a:solidFill>
                  <a:prstClr val="white"/>
                </a:solidFill>
              </a:rPr>
              <a:t> </a:t>
            </a:r>
            <a:r>
              <a:rPr lang="en-US" sz="800" dirty="0" err="1">
                <a:solidFill>
                  <a:prstClr val="white"/>
                </a:solidFill>
              </a:rPr>
              <a:t>r.l</a:t>
            </a:r>
            <a:r>
              <a:rPr lang="en-US" sz="800" dirty="0">
                <a:solidFill>
                  <a:prstClr val="white"/>
                </a:solidFill>
              </a:rPr>
              <a:t>.</a:t>
            </a:r>
          </a:p>
        </p:txBody>
      </p:sp>
      <p:sp>
        <p:nvSpPr>
          <p:cNvPr id="37" name="Rectangle 36"/>
          <p:cNvSpPr/>
          <p:nvPr/>
        </p:nvSpPr>
        <p:spPr>
          <a:xfrm>
            <a:off x="1896302" y="3073963"/>
            <a:ext cx="1056117" cy="518458"/>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117221" tIns="58610" rIns="117221" bIns="58610" rtlCol="0" anchor="ctr"/>
          <a:lstStyle/>
          <a:p>
            <a:pPr algn="ctr" defTabSz="1172215"/>
            <a:r>
              <a:rPr lang="en-US" sz="800" dirty="0">
                <a:solidFill>
                  <a:prstClr val="white"/>
                </a:solidFill>
              </a:rPr>
              <a:t>P1</a:t>
            </a:r>
            <a:br>
              <a:rPr lang="en-US" sz="800" dirty="0">
                <a:solidFill>
                  <a:prstClr val="white"/>
                </a:solidFill>
              </a:rPr>
            </a:br>
            <a:r>
              <a:rPr lang="en-US" sz="800" dirty="0" err="1">
                <a:solidFill>
                  <a:prstClr val="white"/>
                </a:solidFill>
              </a:rPr>
              <a:t>S.à</a:t>
            </a:r>
            <a:r>
              <a:rPr lang="en-US" sz="800" dirty="0">
                <a:solidFill>
                  <a:prstClr val="white"/>
                </a:solidFill>
              </a:rPr>
              <a:t> </a:t>
            </a:r>
            <a:r>
              <a:rPr lang="en-US" sz="800" dirty="0" err="1">
                <a:solidFill>
                  <a:prstClr val="white"/>
                </a:solidFill>
              </a:rPr>
              <a:t>r.l</a:t>
            </a:r>
            <a:r>
              <a:rPr lang="en-US" sz="800" dirty="0">
                <a:solidFill>
                  <a:prstClr val="white"/>
                </a:solidFill>
              </a:rPr>
              <a:t>.</a:t>
            </a:r>
          </a:p>
        </p:txBody>
      </p:sp>
      <p:pic>
        <p:nvPicPr>
          <p:cNvPr id="53" name="Picture 19" descr="j029202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97505" y="1634299"/>
            <a:ext cx="844550" cy="863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cxnSp>
        <p:nvCxnSpPr>
          <p:cNvPr id="45" name="Straight Connector 44"/>
          <p:cNvCxnSpPr/>
          <p:nvPr/>
        </p:nvCxnSpPr>
        <p:spPr>
          <a:xfrm>
            <a:off x="2858927" y="2694518"/>
            <a:ext cx="6370190"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flipH="1">
            <a:off x="2424361" y="2694518"/>
            <a:ext cx="434566"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2424361" y="2694518"/>
            <a:ext cx="0" cy="345412"/>
          </a:xfrm>
          <a:prstGeom prst="straightConnector1">
            <a:avLst/>
          </a:prstGeom>
          <a:ln w="12700">
            <a:solidFill>
              <a:schemeClr val="accent1"/>
            </a:solidFill>
            <a:tailEnd type="arrow"/>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a:off x="4080545" y="2694518"/>
            <a:ext cx="0" cy="356520"/>
          </a:xfrm>
          <a:prstGeom prst="straightConnector1">
            <a:avLst/>
          </a:prstGeom>
          <a:ln w="12700">
            <a:solidFill>
              <a:schemeClr val="accent1"/>
            </a:solidFill>
            <a:tailEnd type="arrow"/>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p:nvPr/>
        </p:nvCxnSpPr>
        <p:spPr>
          <a:xfrm>
            <a:off x="6054757" y="2694518"/>
            <a:ext cx="0" cy="356519"/>
          </a:xfrm>
          <a:prstGeom prst="straightConnector1">
            <a:avLst/>
          </a:prstGeom>
          <a:ln w="12700">
            <a:solidFill>
              <a:schemeClr val="accent1"/>
            </a:solidFill>
            <a:tailEnd type="arrow"/>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p:nvPr/>
        </p:nvCxnSpPr>
        <p:spPr>
          <a:xfrm>
            <a:off x="7698948" y="2694518"/>
            <a:ext cx="0" cy="345412"/>
          </a:xfrm>
          <a:prstGeom prst="straightConnector1">
            <a:avLst/>
          </a:prstGeom>
          <a:ln w="12700">
            <a:solidFill>
              <a:schemeClr val="accent1"/>
            </a:solidFill>
            <a:tailEnd type="arrow"/>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p:nvPr/>
        </p:nvCxnSpPr>
        <p:spPr>
          <a:xfrm>
            <a:off x="9229117" y="2677919"/>
            <a:ext cx="0" cy="362011"/>
          </a:xfrm>
          <a:prstGeom prst="straightConnector1">
            <a:avLst/>
          </a:prstGeom>
          <a:ln w="12700">
            <a:solidFill>
              <a:schemeClr val="accent1"/>
            </a:solidFill>
            <a:tailEnd type="arrow"/>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a:off x="3183121" y="2677919"/>
            <a:ext cx="0" cy="1176764"/>
          </a:xfrm>
          <a:prstGeom prst="straightConnector1">
            <a:avLst/>
          </a:prstGeom>
          <a:ln w="12700">
            <a:solidFill>
              <a:schemeClr val="accent1"/>
            </a:solidFill>
            <a:tailEnd type="arrow"/>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5039006" y="2677919"/>
            <a:ext cx="0" cy="1176764"/>
          </a:xfrm>
          <a:prstGeom prst="straightConnector1">
            <a:avLst/>
          </a:prstGeom>
          <a:ln w="12700">
            <a:solidFill>
              <a:schemeClr val="accent1"/>
            </a:solidFill>
            <a:tailEnd type="arrow"/>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p:nvPr/>
        </p:nvCxnSpPr>
        <p:spPr>
          <a:xfrm>
            <a:off x="6875129" y="2766526"/>
            <a:ext cx="0" cy="1088157"/>
          </a:xfrm>
          <a:prstGeom prst="straightConnector1">
            <a:avLst/>
          </a:prstGeom>
          <a:ln w="12700">
            <a:solidFill>
              <a:schemeClr val="accent1"/>
            </a:solidFill>
            <a:tailEnd type="arrow"/>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a:xfrm>
            <a:off x="8639416" y="2694518"/>
            <a:ext cx="1" cy="1160165"/>
          </a:xfrm>
          <a:prstGeom prst="straightConnector1">
            <a:avLst/>
          </a:prstGeom>
          <a:ln w="12700">
            <a:solidFill>
              <a:schemeClr val="accent1"/>
            </a:solidFill>
            <a:tailEnd type="arrow"/>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p:nvPr/>
        </p:nvCxnSpPr>
        <p:spPr>
          <a:xfrm>
            <a:off x="2853891" y="2463270"/>
            <a:ext cx="0" cy="220788"/>
          </a:xfrm>
          <a:prstGeom prst="straightConnector1">
            <a:avLst/>
          </a:prstGeom>
          <a:ln w="12700">
            <a:solidFill>
              <a:schemeClr val="accent1"/>
            </a:solidFill>
            <a:tailEnd type="arrow"/>
          </a:ln>
        </p:spPr>
        <p:style>
          <a:lnRef idx="1">
            <a:schemeClr val="accent1"/>
          </a:lnRef>
          <a:fillRef idx="0">
            <a:schemeClr val="accent1"/>
          </a:fillRef>
          <a:effectRef idx="0">
            <a:schemeClr val="accent1"/>
          </a:effectRef>
          <a:fontRef idx="minor">
            <a:schemeClr val="tx1"/>
          </a:fontRef>
        </p:style>
      </p:cxnSp>
      <p:sp>
        <p:nvSpPr>
          <p:cNvPr id="58" name="Text Placeholder 7"/>
          <p:cNvSpPr>
            <a:spLocks noGrp="1"/>
          </p:cNvSpPr>
          <p:nvPr>
            <p:ph type="body" sz="quarter" idx="13"/>
          </p:nvPr>
        </p:nvSpPr>
        <p:spPr>
          <a:xfrm>
            <a:off x="1631504" y="1417779"/>
            <a:ext cx="2593057" cy="307777"/>
          </a:xfrm>
        </p:spPr>
        <p:txBody>
          <a:bodyPr/>
          <a:lstStyle/>
          <a:p>
            <a:r>
              <a:rPr lang="fr-FR" dirty="0"/>
              <a:t>Employeur « Master »</a:t>
            </a:r>
          </a:p>
        </p:txBody>
      </p:sp>
      <p:sp>
        <p:nvSpPr>
          <p:cNvPr id="59" name="Text Placeholder 7"/>
          <p:cNvSpPr txBox="1">
            <a:spLocks/>
          </p:cNvSpPr>
          <p:nvPr/>
        </p:nvSpPr>
        <p:spPr>
          <a:xfrm>
            <a:off x="1471264" y="4861955"/>
            <a:ext cx="3827753" cy="615553"/>
          </a:xfrm>
          <a:prstGeom prst="rect">
            <a:avLst/>
          </a:prstGeom>
        </p:spPr>
        <p:txBody>
          <a:bodyPr vert="horz" wrap="square" lIns="0" tIns="0" rIns="0" bIns="0" rtlCol="0">
            <a:spAutoFit/>
          </a:bodyPr>
          <a:lstStyle>
            <a:lvl1pPr marL="0" indent="0" algn="l" defTabSz="914400" rtl="0" eaLnBrk="1" latinLnBrk="0" hangingPunct="1">
              <a:lnSpc>
                <a:spcPct val="100000"/>
              </a:lnSpc>
              <a:spcBef>
                <a:spcPts val="400"/>
              </a:spcBef>
              <a:buFont typeface="Arial" panose="020B0604020202020204" pitchFamily="34" charset="0"/>
              <a:buNone/>
              <a:defRPr sz="2000" b="0" kern="1200">
                <a:solidFill>
                  <a:schemeClr val="tx2"/>
                </a:solidFill>
                <a:latin typeface="+mn-lt"/>
                <a:ea typeface="+mn-ea"/>
                <a:cs typeface="+mn-cs"/>
              </a:defRPr>
            </a:lvl1pPr>
            <a:lvl2pPr marL="222250" indent="-222250" algn="l" defTabSz="914400" rtl="0" eaLnBrk="1" latinLnBrk="0" hangingPunct="1">
              <a:lnSpc>
                <a:spcPct val="100000"/>
              </a:lnSpc>
              <a:spcBef>
                <a:spcPts val="400"/>
              </a:spcBef>
              <a:buClr>
                <a:schemeClr val="accent2"/>
              </a:buClr>
              <a:buFont typeface="Arial" panose="020B0604020202020204" pitchFamily="34" charset="0"/>
              <a:buChar char="•"/>
              <a:defRPr sz="2000" kern="1200">
                <a:solidFill>
                  <a:schemeClr val="tx2"/>
                </a:solidFill>
                <a:latin typeface="+mn-lt"/>
                <a:ea typeface="+mn-ea"/>
                <a:cs typeface="+mn-cs"/>
              </a:defRPr>
            </a:lvl2pPr>
            <a:lvl3pPr marL="558800" indent="-201613" algn="l" defTabSz="914400" rtl="0" eaLnBrk="1" latinLnBrk="0" hangingPunct="1">
              <a:lnSpc>
                <a:spcPct val="100000"/>
              </a:lnSpc>
              <a:spcBef>
                <a:spcPts val="400"/>
              </a:spcBef>
              <a:buClr>
                <a:schemeClr val="accent2"/>
              </a:buClr>
              <a:buFont typeface="Arial" panose="020B0604020202020204" pitchFamily="34" charset="0"/>
              <a:buChar char="•"/>
              <a:defRPr sz="1800" kern="1200">
                <a:solidFill>
                  <a:schemeClr val="tx2"/>
                </a:solidFill>
                <a:latin typeface="+mn-lt"/>
                <a:ea typeface="+mn-ea"/>
                <a:cs typeface="+mn-cs"/>
              </a:defRPr>
            </a:lvl3pPr>
            <a:lvl4pPr marL="935038" indent="-211138" algn="l" defTabSz="914400" rtl="0" eaLnBrk="1" latinLnBrk="0" hangingPunct="1">
              <a:lnSpc>
                <a:spcPct val="100000"/>
              </a:lnSpc>
              <a:spcBef>
                <a:spcPts val="400"/>
              </a:spcBef>
              <a:buClr>
                <a:schemeClr val="accent2"/>
              </a:buClr>
              <a:buFont typeface="Arial" panose="020B0604020202020204" pitchFamily="34" charset="0"/>
              <a:buChar char="•"/>
              <a:defRPr sz="1800" b="0" kern="1200">
                <a:solidFill>
                  <a:schemeClr val="tx2"/>
                </a:solidFill>
                <a:latin typeface="+mn-lt"/>
                <a:ea typeface="+mn-ea"/>
                <a:cs typeface="+mn-cs"/>
              </a:defRPr>
            </a:lvl4pPr>
            <a:lvl5pPr marL="0" indent="0" algn="l" defTabSz="914400" rtl="0" eaLnBrk="1" latinLnBrk="0" hangingPunct="1">
              <a:lnSpc>
                <a:spcPct val="100000"/>
              </a:lnSpc>
              <a:spcBef>
                <a:spcPts val="400"/>
              </a:spcBef>
              <a:buClr>
                <a:schemeClr val="accent2"/>
              </a:buClr>
              <a:buFont typeface="Arial" panose="020B0604020202020204" pitchFamily="34" charset="0"/>
              <a:buNone/>
              <a:defRPr sz="2000" b="1" kern="1200" baseline="0">
                <a:solidFill>
                  <a:schemeClr val="accent1"/>
                </a:solidFill>
                <a:latin typeface="+mn-lt"/>
                <a:ea typeface="+mn-ea"/>
                <a:cs typeface="+mn-cs"/>
              </a:defRPr>
            </a:lvl5pPr>
            <a:lvl6pPr marL="0" indent="0" algn="l" defTabSz="914400" rtl="0" eaLnBrk="1" latinLnBrk="0" hangingPunct="1">
              <a:lnSpc>
                <a:spcPct val="100000"/>
              </a:lnSpc>
              <a:spcBef>
                <a:spcPts val="400"/>
              </a:spcBef>
              <a:buFont typeface="Arial" panose="020B0604020202020204" pitchFamily="34" charset="0"/>
              <a:buNone/>
              <a:defRPr sz="2000" b="1" kern="1200">
                <a:solidFill>
                  <a:schemeClr val="accent2"/>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buFont typeface="Arial" panose="020B0604020202020204" pitchFamily="34" charset="0"/>
              <a:buChar char="•"/>
            </a:pPr>
            <a:r>
              <a:rPr lang="fr-BE" dirty="0">
                <a:solidFill>
                  <a:srgbClr val="00B0F0"/>
                </a:solidFill>
              </a:rPr>
              <a:t>1 contrat global de travail entre le salarié et les 10 employeurs</a:t>
            </a:r>
          </a:p>
        </p:txBody>
      </p:sp>
      <p:sp>
        <p:nvSpPr>
          <p:cNvPr id="60" name="Text Placeholder 13"/>
          <p:cNvSpPr txBox="1">
            <a:spLocks/>
          </p:cNvSpPr>
          <p:nvPr/>
        </p:nvSpPr>
        <p:spPr>
          <a:xfrm>
            <a:off x="5447928" y="4833156"/>
            <a:ext cx="4896544" cy="1404156"/>
          </a:xfrm>
          <a:prstGeom prst="rect">
            <a:avLst/>
          </a:prstGeom>
        </p:spPr>
        <p:txBody>
          <a:bodyPr/>
          <a:lstStyle>
            <a:lvl1pPr marL="0" indent="0" algn="l" defTabSz="914400" rtl="0" eaLnBrk="1" latinLnBrk="0" hangingPunct="1">
              <a:lnSpc>
                <a:spcPct val="100000"/>
              </a:lnSpc>
              <a:spcBef>
                <a:spcPts val="400"/>
              </a:spcBef>
              <a:buFont typeface="Arial" panose="020B0604020202020204" pitchFamily="34" charset="0"/>
              <a:buNone/>
              <a:defRPr sz="2000" b="0" kern="1200">
                <a:solidFill>
                  <a:schemeClr val="tx2"/>
                </a:solidFill>
                <a:latin typeface="+mn-lt"/>
                <a:ea typeface="+mn-ea"/>
                <a:cs typeface="+mn-cs"/>
              </a:defRPr>
            </a:lvl1pPr>
            <a:lvl2pPr marL="222250" indent="-222250" algn="l" defTabSz="914400" rtl="0" eaLnBrk="1" latinLnBrk="0" hangingPunct="1">
              <a:lnSpc>
                <a:spcPct val="100000"/>
              </a:lnSpc>
              <a:spcBef>
                <a:spcPts val="400"/>
              </a:spcBef>
              <a:buClr>
                <a:schemeClr val="accent2"/>
              </a:buClr>
              <a:buFont typeface="Arial" panose="020B0604020202020204" pitchFamily="34" charset="0"/>
              <a:buChar char="•"/>
              <a:defRPr sz="2000" kern="1200">
                <a:solidFill>
                  <a:schemeClr val="tx2"/>
                </a:solidFill>
                <a:latin typeface="+mn-lt"/>
                <a:ea typeface="+mn-ea"/>
                <a:cs typeface="+mn-cs"/>
              </a:defRPr>
            </a:lvl2pPr>
            <a:lvl3pPr marL="558800" indent="-201613" algn="l" defTabSz="914400" rtl="0" eaLnBrk="1" latinLnBrk="0" hangingPunct="1">
              <a:lnSpc>
                <a:spcPct val="100000"/>
              </a:lnSpc>
              <a:spcBef>
                <a:spcPts val="400"/>
              </a:spcBef>
              <a:buClr>
                <a:schemeClr val="accent2"/>
              </a:buClr>
              <a:buFont typeface="Arial" panose="020B0604020202020204" pitchFamily="34" charset="0"/>
              <a:buChar char="•"/>
              <a:defRPr sz="1800" kern="1200">
                <a:solidFill>
                  <a:schemeClr val="tx2"/>
                </a:solidFill>
                <a:latin typeface="+mn-lt"/>
                <a:ea typeface="+mn-ea"/>
                <a:cs typeface="+mn-cs"/>
              </a:defRPr>
            </a:lvl3pPr>
            <a:lvl4pPr marL="935038" indent="-211138" algn="l" defTabSz="914400" rtl="0" eaLnBrk="1" latinLnBrk="0" hangingPunct="1">
              <a:lnSpc>
                <a:spcPct val="100000"/>
              </a:lnSpc>
              <a:spcBef>
                <a:spcPts val="400"/>
              </a:spcBef>
              <a:buClr>
                <a:schemeClr val="accent2"/>
              </a:buClr>
              <a:buFont typeface="Arial" panose="020B0604020202020204" pitchFamily="34" charset="0"/>
              <a:buChar char="•"/>
              <a:defRPr sz="1800" b="0" kern="1200">
                <a:solidFill>
                  <a:schemeClr val="tx2"/>
                </a:solidFill>
                <a:latin typeface="+mn-lt"/>
                <a:ea typeface="+mn-ea"/>
                <a:cs typeface="+mn-cs"/>
              </a:defRPr>
            </a:lvl4pPr>
            <a:lvl5pPr marL="0" indent="0" algn="l" defTabSz="914400" rtl="0" eaLnBrk="1" latinLnBrk="0" hangingPunct="1">
              <a:lnSpc>
                <a:spcPct val="100000"/>
              </a:lnSpc>
              <a:spcBef>
                <a:spcPts val="400"/>
              </a:spcBef>
              <a:buClr>
                <a:schemeClr val="accent2"/>
              </a:buClr>
              <a:buFont typeface="Arial" panose="020B0604020202020204" pitchFamily="34" charset="0"/>
              <a:buNone/>
              <a:defRPr sz="2000" b="1" kern="1200" baseline="0">
                <a:solidFill>
                  <a:schemeClr val="accent1"/>
                </a:solidFill>
                <a:latin typeface="+mn-lt"/>
                <a:ea typeface="+mn-ea"/>
                <a:cs typeface="+mn-cs"/>
              </a:defRPr>
            </a:lvl5pPr>
            <a:lvl6pPr marL="0" indent="0" algn="l" defTabSz="914400" rtl="0" eaLnBrk="1" latinLnBrk="0" hangingPunct="1">
              <a:lnSpc>
                <a:spcPct val="100000"/>
              </a:lnSpc>
              <a:spcBef>
                <a:spcPts val="400"/>
              </a:spcBef>
              <a:buFont typeface="Arial" panose="020B0604020202020204" pitchFamily="34" charset="0"/>
              <a:buNone/>
              <a:defRPr sz="2000" b="1" kern="1200">
                <a:solidFill>
                  <a:schemeClr val="accent2"/>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fr-FR" dirty="0">
                <a:solidFill>
                  <a:schemeClr val="accent2"/>
                </a:solidFill>
              </a:rPr>
              <a:t>1 contrat de représentation pour les obligations en matière de </a:t>
            </a:r>
            <a:r>
              <a:rPr lang="fr-FR" dirty="0" err="1">
                <a:solidFill>
                  <a:schemeClr val="accent2"/>
                </a:solidFill>
              </a:rPr>
              <a:t>payroll</a:t>
            </a:r>
            <a:r>
              <a:rPr lang="fr-FR" dirty="0">
                <a:solidFill>
                  <a:schemeClr val="accent2"/>
                </a:solidFill>
              </a:rPr>
              <a:t> entre l’employeur « Master » et les 9 autres employeurs</a:t>
            </a:r>
          </a:p>
        </p:txBody>
      </p:sp>
    </p:spTree>
    <p:extLst>
      <p:ext uri="{BB962C8B-B14F-4D97-AF65-F5344CB8AC3E}">
        <p14:creationId xmlns:p14="http://schemas.microsoft.com/office/powerpoint/2010/main" val="39979079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a:t>Avant et après le 14 juin 2016 : Accord de l’ADC</a:t>
            </a:r>
            <a:endParaRPr lang="en-GB" dirty="0"/>
          </a:p>
        </p:txBody>
      </p:sp>
      <p:pic>
        <p:nvPicPr>
          <p:cNvPr id="4"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4250" t="16305" r="16790" b="1176"/>
          <a:stretch/>
        </p:blipFill>
        <p:spPr bwMode="auto">
          <a:xfrm>
            <a:off x="2322919" y="1394743"/>
            <a:ext cx="7582024" cy="47380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672530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dirty="0"/>
              <a:t>Avant le 14 juin 2016 : Accord CCSS</a:t>
            </a:r>
            <a:endParaRPr lang="en-GB" dirty="0"/>
          </a:p>
        </p:txBody>
      </p:sp>
      <p:pic>
        <p:nvPicPr>
          <p:cNvPr id="4" name="Picture 2"/>
          <p:cNvPicPr>
            <a:picLocks noChangeArrowheads="1"/>
          </p:cNvPicPr>
          <p:nvPr/>
        </p:nvPicPr>
        <p:blipFill rotWithShape="1">
          <a:blip r:embed="rId2">
            <a:extLst>
              <a:ext uri="{28A0092B-C50C-407E-A947-70E740481C1C}">
                <a14:useLocalDpi xmlns:a14="http://schemas.microsoft.com/office/drawing/2010/main" val="0"/>
              </a:ext>
            </a:extLst>
          </a:blip>
          <a:srcRect l="4191" t="15909" r="18439" b="18"/>
          <a:stretch/>
        </p:blipFill>
        <p:spPr bwMode="auto">
          <a:xfrm>
            <a:off x="2451910" y="1592796"/>
            <a:ext cx="6740435" cy="43794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541082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a:t>Après le 14 juin 2016 : Note administrative</a:t>
            </a:r>
            <a:endParaRPr lang="en-GB" dirty="0"/>
          </a:p>
        </p:txBody>
      </p:sp>
      <p:pic>
        <p:nvPicPr>
          <p:cNvPr id="4"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781" t="14473" r="1028" b="6765"/>
          <a:stretch/>
        </p:blipFill>
        <p:spPr bwMode="auto">
          <a:xfrm>
            <a:off x="1019436" y="1592796"/>
            <a:ext cx="10040984" cy="45807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297726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0038" y="296863"/>
            <a:ext cx="9576381" cy="387798"/>
          </a:xfrm>
        </p:spPr>
        <p:txBody>
          <a:bodyPr/>
          <a:lstStyle/>
          <a:p>
            <a:r>
              <a:rPr lang="fr-BE" dirty="0"/>
              <a:t>Après le 14 juin 2016 : Courrier type adressé par le CCSS</a:t>
            </a:r>
            <a:endParaRPr lang="en-GB" dirty="0"/>
          </a:p>
        </p:txBody>
      </p:sp>
      <p:pic>
        <p:nvPicPr>
          <p:cNvPr id="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287" t="16456" r="16757" b="1250"/>
          <a:stretch/>
        </p:blipFill>
        <p:spPr bwMode="auto">
          <a:xfrm>
            <a:off x="2351584" y="1520788"/>
            <a:ext cx="7088777" cy="45023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749572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94e4dc6c55e095a527e77fded159d639b59c1e"/>
</p:tagLst>
</file>

<file path=ppt/theme/theme1.xml><?xml version="1.0" encoding="utf-8"?>
<a:theme xmlns:a="http://schemas.openxmlformats.org/drawingml/2006/main" name="Loyens Loeff">
  <a:themeElements>
    <a:clrScheme name="LOYENS &amp; LOEFF January 2018">
      <a:dk1>
        <a:srgbClr val="000000"/>
      </a:dk1>
      <a:lt1>
        <a:sysClr val="window" lastClr="FFFFFF"/>
      </a:lt1>
      <a:dk2>
        <a:srgbClr val="333333"/>
      </a:dk2>
      <a:lt2>
        <a:srgbClr val="06357A"/>
      </a:lt2>
      <a:accent1>
        <a:srgbClr val="06357A"/>
      </a:accent1>
      <a:accent2>
        <a:srgbClr val="00A2E0"/>
      </a:accent2>
      <a:accent3>
        <a:srgbClr val="80D1F0"/>
      </a:accent3>
      <a:accent4>
        <a:srgbClr val="7F7F7F"/>
      </a:accent4>
      <a:accent5>
        <a:srgbClr val="B6B6B6"/>
      </a:accent5>
      <a:accent6>
        <a:srgbClr val="D8D8D8"/>
      </a:accent6>
      <a:hlink>
        <a:srgbClr val="06357A"/>
      </a:hlink>
      <a:folHlink>
        <a:srgbClr val="52859C"/>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lIns="72000" tIns="72000" rIns="72000" bIns="72000" rtlCol="0" anchor="ctr"/>
      <a:lstStyle>
        <a:defPPr algn="ctr">
          <a:defRPr dirty="0" err="1"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2000" dirty="0" err="1" smtClean="0">
            <a:solidFill>
              <a:schemeClr val="tx2"/>
            </a:solidFill>
          </a:defRPr>
        </a:defPPr>
      </a:lstStyle>
    </a:txDef>
  </a:objectDefaults>
  <a:extraClrSchemeLst/>
  <a:custClrLst>
    <a:custClr name="Green">
      <a:srgbClr val="00A18E"/>
    </a:custClr>
    <a:custClr name="Pink">
      <a:srgbClr val="ED037C"/>
    </a:custClr>
    <a:custClr name="Moss green">
      <a:srgbClr val="909B5B"/>
    </a:custClr>
    <a:custClr name="Purple">
      <a:srgbClr val="A45580"/>
    </a:custClr>
    <a:custClr name="Grey blue">
      <a:srgbClr val="52859C"/>
    </a:custClr>
    <a:custClr name="Red">
      <a:srgbClr val="EF4135"/>
    </a:custClr>
    <a:custClr name="Amber">
      <a:srgbClr val="AA6E28"/>
    </a:custClr>
    <a:custClr name="Dark red">
      <a:srgbClr val="911D45"/>
    </a:custClr>
    <a:custClr name="Yellow">
      <a:srgbClr val="EAC600"/>
    </a:custClr>
    <a:custClr name="White">
      <a:srgbClr val="FFFFFF"/>
    </a:custClr>
  </a:custClr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Loyens Loeff</Template>
  <TotalTime>3350</TotalTime>
  <Words>1570</Words>
  <Application>Microsoft Macintosh PowerPoint</Application>
  <PresentationFormat>Grand écran</PresentationFormat>
  <Paragraphs>130</Paragraphs>
  <Slides>17</Slides>
  <Notes>3</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17</vt:i4>
      </vt:variant>
    </vt:vector>
  </HeadingPairs>
  <TitlesOfParts>
    <vt:vector size="22" baseType="lpstr">
      <vt:lpstr>Arial</vt:lpstr>
      <vt:lpstr>Arial Black</vt:lpstr>
      <vt:lpstr>Calibri</vt:lpstr>
      <vt:lpstr>HelveticaNeueLT Pro 45 Lt</vt:lpstr>
      <vt:lpstr>Loyens Loeff</vt:lpstr>
      <vt:lpstr>Le contrat global de travail : ce qu’il faut savoir</vt:lpstr>
      <vt:lpstr>Origine : Notion de substance en matière fiscale</vt:lpstr>
      <vt:lpstr>Structure d’un groupe sociétaire où la substance est requise</vt:lpstr>
      <vt:lpstr>Alternative 1 : 10 contrats de travail</vt:lpstr>
      <vt:lpstr>Alternative 2 : un contrat global de travail</vt:lpstr>
      <vt:lpstr>Avant et après le 14 juin 2016 : Accord de l’ADC</vt:lpstr>
      <vt:lpstr>Avant le 14 juin 2016 : Accord CCSS</vt:lpstr>
      <vt:lpstr>Après le 14 juin 2016 : Note administrative</vt:lpstr>
      <vt:lpstr>Après le 14 juin 2016 : Courrier type adressé par le CCSS</vt:lpstr>
      <vt:lpstr>Conséquences d’un point de vue sécurité sociale</vt:lpstr>
      <vt:lpstr>Conséquences d’un point de vue sécurité sociale (II)</vt:lpstr>
      <vt:lpstr>D’un point de vue légal</vt:lpstr>
      <vt:lpstr>Cour d’Appel, 8ème Chambre, 11 octobre 2012 (No 37447)</vt:lpstr>
      <vt:lpstr>Structure de l’arrangement en pratique</vt:lpstr>
      <vt:lpstr>Problèmes pratiques qui peuvent se poser</vt:lpstr>
      <vt:lpstr>Alternatives avec introduction de nouvelles dispositions légales</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SCREEN Start Template for digital display purposes</dc:title>
  <dc:creator>ROOPS-DELL2</dc:creator>
  <cp:lastModifiedBy>Louis Berns</cp:lastModifiedBy>
  <cp:revision>148</cp:revision>
  <cp:lastPrinted>2018-03-20T17:15:21Z</cp:lastPrinted>
  <dcterms:created xsi:type="dcterms:W3CDTF">2017-03-30T15:32:00Z</dcterms:created>
  <dcterms:modified xsi:type="dcterms:W3CDTF">2023-04-03T12:12:27Z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ype">
    <vt:lpwstr>CV</vt:lpwstr>
  </property>
</Properties>
</file>