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 id="2147483810" r:id="rId2"/>
    <p:sldMasterId id="2147483650" r:id="rId3"/>
    <p:sldMasterId id="2147483657" r:id="rId4"/>
    <p:sldMasterId id="2147483813" r:id="rId5"/>
    <p:sldMasterId id="2147483659" r:id="rId6"/>
    <p:sldMasterId id="2147483815" r:id="rId7"/>
  </p:sldMasterIdLst>
  <p:notesMasterIdLst>
    <p:notesMasterId r:id="rId49"/>
  </p:notesMasterIdLst>
  <p:handoutMasterIdLst>
    <p:handoutMasterId r:id="rId50"/>
  </p:handoutMasterIdLst>
  <p:sldIdLst>
    <p:sldId id="469" r:id="rId8"/>
    <p:sldId id="1101" r:id="rId9"/>
    <p:sldId id="1106" r:id="rId10"/>
    <p:sldId id="1103" r:id="rId11"/>
    <p:sldId id="1056" r:id="rId12"/>
    <p:sldId id="1057" r:id="rId13"/>
    <p:sldId id="1059" r:id="rId14"/>
    <p:sldId id="1060" r:id="rId15"/>
    <p:sldId id="1061" r:id="rId16"/>
    <p:sldId id="1062" r:id="rId17"/>
    <p:sldId id="1063" r:id="rId18"/>
    <p:sldId id="1064" r:id="rId19"/>
    <p:sldId id="1108" r:id="rId20"/>
    <p:sldId id="1066" r:id="rId21"/>
    <p:sldId id="1067" r:id="rId22"/>
    <p:sldId id="1068" r:id="rId23"/>
    <p:sldId id="1069" r:id="rId24"/>
    <p:sldId id="1070" r:id="rId25"/>
    <p:sldId id="1071" r:id="rId26"/>
    <p:sldId id="1109" r:id="rId27"/>
    <p:sldId id="1073" r:id="rId28"/>
    <p:sldId id="1074" r:id="rId29"/>
    <p:sldId id="1075" r:id="rId30"/>
    <p:sldId id="1076" r:id="rId31"/>
    <p:sldId id="1077" r:id="rId32"/>
    <p:sldId id="1078" r:id="rId33"/>
    <p:sldId id="1079" r:id="rId34"/>
    <p:sldId id="1080" r:id="rId35"/>
    <p:sldId id="1081" r:id="rId36"/>
    <p:sldId id="1082" r:id="rId37"/>
    <p:sldId id="1083" r:id="rId38"/>
    <p:sldId id="1084" r:id="rId39"/>
    <p:sldId id="1085" r:id="rId40"/>
    <p:sldId id="1100" r:id="rId41"/>
    <p:sldId id="1099" r:id="rId42"/>
    <p:sldId id="1107" r:id="rId43"/>
    <p:sldId id="1090" r:id="rId44"/>
    <p:sldId id="1097" r:id="rId45"/>
    <p:sldId id="1098" r:id="rId46"/>
    <p:sldId id="1051" r:id="rId47"/>
    <p:sldId id="358" r:id="rId48"/>
  </p:sldIdLst>
  <p:sldSz cx="9144000" cy="6858000" type="screen4x3"/>
  <p:notesSz cx="6805613" cy="9944100"/>
  <p:defaultTextStyle>
    <a:defPPr>
      <a:defRPr lang="en-GB"/>
    </a:defPPr>
    <a:lvl1pPr algn="ctr" rtl="0" fontAlgn="base">
      <a:spcBef>
        <a:spcPct val="50000"/>
      </a:spcBef>
      <a:spcAft>
        <a:spcPct val="0"/>
      </a:spcAft>
      <a:defRPr sz="1600" kern="1200">
        <a:solidFill>
          <a:schemeClr val="tx1"/>
        </a:solidFill>
        <a:latin typeface="Georgia" pitchFamily="18" charset="0"/>
        <a:ea typeface="+mn-ea"/>
        <a:cs typeface="Arial" charset="0"/>
      </a:defRPr>
    </a:lvl1pPr>
    <a:lvl2pPr marL="457200" algn="ctr" rtl="0" fontAlgn="base">
      <a:spcBef>
        <a:spcPct val="50000"/>
      </a:spcBef>
      <a:spcAft>
        <a:spcPct val="0"/>
      </a:spcAft>
      <a:defRPr sz="1600" kern="1200">
        <a:solidFill>
          <a:schemeClr val="tx1"/>
        </a:solidFill>
        <a:latin typeface="Georgia" pitchFamily="18" charset="0"/>
        <a:ea typeface="+mn-ea"/>
        <a:cs typeface="Arial" charset="0"/>
      </a:defRPr>
    </a:lvl2pPr>
    <a:lvl3pPr marL="914400" algn="ctr" rtl="0" fontAlgn="base">
      <a:spcBef>
        <a:spcPct val="50000"/>
      </a:spcBef>
      <a:spcAft>
        <a:spcPct val="0"/>
      </a:spcAft>
      <a:defRPr sz="1600" kern="1200">
        <a:solidFill>
          <a:schemeClr val="tx1"/>
        </a:solidFill>
        <a:latin typeface="Georgia" pitchFamily="18" charset="0"/>
        <a:ea typeface="+mn-ea"/>
        <a:cs typeface="Arial" charset="0"/>
      </a:defRPr>
    </a:lvl3pPr>
    <a:lvl4pPr marL="1371600" algn="ctr" rtl="0" fontAlgn="base">
      <a:spcBef>
        <a:spcPct val="50000"/>
      </a:spcBef>
      <a:spcAft>
        <a:spcPct val="0"/>
      </a:spcAft>
      <a:defRPr sz="1600" kern="1200">
        <a:solidFill>
          <a:schemeClr val="tx1"/>
        </a:solidFill>
        <a:latin typeface="Georgia" pitchFamily="18" charset="0"/>
        <a:ea typeface="+mn-ea"/>
        <a:cs typeface="Arial" charset="0"/>
      </a:defRPr>
    </a:lvl4pPr>
    <a:lvl5pPr marL="1828800" algn="ctr" rtl="0" fontAlgn="base">
      <a:spcBef>
        <a:spcPct val="50000"/>
      </a:spcBef>
      <a:spcAft>
        <a:spcPct val="0"/>
      </a:spcAft>
      <a:defRPr sz="1600" kern="1200">
        <a:solidFill>
          <a:schemeClr val="tx1"/>
        </a:solidFill>
        <a:latin typeface="Georgia" pitchFamily="18" charset="0"/>
        <a:ea typeface="+mn-ea"/>
        <a:cs typeface="Arial" charset="0"/>
      </a:defRPr>
    </a:lvl5pPr>
    <a:lvl6pPr marL="2286000" algn="l" defTabSz="914400" rtl="0" eaLnBrk="1" latinLnBrk="0" hangingPunct="1">
      <a:defRPr sz="1600" kern="1200">
        <a:solidFill>
          <a:schemeClr val="tx1"/>
        </a:solidFill>
        <a:latin typeface="Georgia" pitchFamily="18" charset="0"/>
        <a:ea typeface="+mn-ea"/>
        <a:cs typeface="Arial" charset="0"/>
      </a:defRPr>
    </a:lvl6pPr>
    <a:lvl7pPr marL="2743200" algn="l" defTabSz="914400" rtl="0" eaLnBrk="1" latinLnBrk="0" hangingPunct="1">
      <a:defRPr sz="1600" kern="1200">
        <a:solidFill>
          <a:schemeClr val="tx1"/>
        </a:solidFill>
        <a:latin typeface="Georgia" pitchFamily="18" charset="0"/>
        <a:ea typeface="+mn-ea"/>
        <a:cs typeface="Arial" charset="0"/>
      </a:defRPr>
    </a:lvl7pPr>
    <a:lvl8pPr marL="3200400" algn="l" defTabSz="914400" rtl="0" eaLnBrk="1" latinLnBrk="0" hangingPunct="1">
      <a:defRPr sz="1600" kern="1200">
        <a:solidFill>
          <a:schemeClr val="tx1"/>
        </a:solidFill>
        <a:latin typeface="Georgia" pitchFamily="18" charset="0"/>
        <a:ea typeface="+mn-ea"/>
        <a:cs typeface="Arial" charset="0"/>
      </a:defRPr>
    </a:lvl8pPr>
    <a:lvl9pPr marL="3657600" algn="l" defTabSz="914400" rtl="0" eaLnBrk="1" latinLnBrk="0" hangingPunct="1">
      <a:defRPr sz="1600" kern="1200">
        <a:solidFill>
          <a:schemeClr val="tx1"/>
        </a:solidFill>
        <a:latin typeface="Georgia" pitchFamily="18" charset="0"/>
        <a:ea typeface="+mn-ea"/>
        <a:cs typeface="Arial" charset="0"/>
      </a:defRPr>
    </a:lvl9pPr>
  </p:defaultTextStyle>
  <p:extLst>
    <p:ext uri="{521415D9-36F7-43E2-AB2F-B90AF26B5E84}">
      <p14:sectionLst xmlns:p14="http://schemas.microsoft.com/office/powerpoint/2010/main">
        <p14:section name="Freshfields-Print-Template" id="{42860DBF-5886-40B5-A91C-687FDFFC2894}">
          <p14:sldIdLst/>
        </p14:section>
        <p14:section name="Freshfields-Onscreen-Template" id="{60C30830-6008-4816-B6E4-291DE53FE65F}">
          <p14:sldIdLst>
            <p14:sldId id="469"/>
            <p14:sldId id="1101"/>
            <p14:sldId id="1106"/>
            <p14:sldId id="1103"/>
            <p14:sldId id="1056"/>
            <p14:sldId id="1057"/>
            <p14:sldId id="1059"/>
            <p14:sldId id="1060"/>
            <p14:sldId id="1061"/>
            <p14:sldId id="1062"/>
            <p14:sldId id="1063"/>
            <p14:sldId id="1064"/>
            <p14:sldId id="1108"/>
            <p14:sldId id="1066"/>
            <p14:sldId id="1067"/>
            <p14:sldId id="1068"/>
            <p14:sldId id="1069"/>
            <p14:sldId id="1070"/>
            <p14:sldId id="1071"/>
            <p14:sldId id="1109"/>
            <p14:sldId id="1073"/>
            <p14:sldId id="1074"/>
            <p14:sldId id="1075"/>
            <p14:sldId id="1076"/>
            <p14:sldId id="1077"/>
            <p14:sldId id="1078"/>
            <p14:sldId id="1079"/>
            <p14:sldId id="1080"/>
            <p14:sldId id="1081"/>
            <p14:sldId id="1082"/>
            <p14:sldId id="1083"/>
            <p14:sldId id="1084"/>
            <p14:sldId id="1085"/>
            <p14:sldId id="1100"/>
            <p14:sldId id="1099"/>
            <p14:sldId id="1107"/>
            <p14:sldId id="1090"/>
            <p14:sldId id="1097"/>
            <p14:sldId id="1098"/>
            <p14:sldId id="1051"/>
            <p14:sldId id="358"/>
          </p14:sldIdLst>
        </p14:section>
      </p14:sectionLst>
    </p:ext>
    <p:ext uri="{EFAFB233-063F-42B5-8137-9DF3F51BA10A}">
      <p15:sldGuideLst xmlns:p15="http://schemas.microsoft.com/office/powerpoint/2012/main">
        <p15:guide id="1" orient="horz" pos="2115">
          <p15:clr>
            <a:srgbClr val="A4A3A4"/>
          </p15:clr>
        </p15:guide>
        <p15:guide id="2" orient="horz" pos="493">
          <p15:clr>
            <a:srgbClr val="A4A3A4"/>
          </p15:clr>
        </p15:guide>
        <p15:guide id="3" orient="horz" pos="840">
          <p15:clr>
            <a:srgbClr val="A4A3A4"/>
          </p15:clr>
        </p15:guide>
        <p15:guide id="4" orient="horz" pos="3929">
          <p15:clr>
            <a:srgbClr val="A4A3A4"/>
          </p15:clr>
        </p15:guide>
        <p15:guide id="5" orient="horz" pos="981">
          <p15:clr>
            <a:srgbClr val="A4A3A4"/>
          </p15:clr>
        </p15:guide>
        <p15:guide id="6" orient="horz" pos="709">
          <p15:clr>
            <a:srgbClr val="A4A3A4"/>
          </p15:clr>
        </p15:guide>
        <p15:guide id="7" orient="horz" pos="2251">
          <p15:clr>
            <a:srgbClr val="A4A3A4"/>
          </p15:clr>
        </p15:guide>
        <p15:guide id="8" orient="horz" pos="2296">
          <p15:clr>
            <a:srgbClr val="A4A3A4"/>
          </p15:clr>
        </p15:guide>
        <p15:guide id="9" orient="horz" pos="2659">
          <p15:clr>
            <a:srgbClr val="A4A3A4"/>
          </p15:clr>
        </p15:guide>
        <p15:guide id="10" orient="horz" pos="667">
          <p15:clr>
            <a:srgbClr val="A4A3A4"/>
          </p15:clr>
        </p15:guide>
        <p15:guide id="11" orient="horz" pos="1162">
          <p15:clr>
            <a:srgbClr val="A4A3A4"/>
          </p15:clr>
        </p15:guide>
        <p15:guide id="12" orient="horz" pos="3657">
          <p15:clr>
            <a:srgbClr val="A4A3A4"/>
          </p15:clr>
        </p15:guide>
        <p15:guide id="13" orient="horz" pos="3971">
          <p15:clr>
            <a:srgbClr val="A4A3A4"/>
          </p15:clr>
        </p15:guide>
        <p15:guide id="14" pos="3470">
          <p15:clr>
            <a:srgbClr val="A4A3A4"/>
          </p15:clr>
        </p15:guide>
        <p15:guide id="15" pos="1814">
          <p15:clr>
            <a:srgbClr val="A4A3A4"/>
          </p15:clr>
        </p15:guide>
        <p15:guide id="16" pos="3983">
          <p15:clr>
            <a:srgbClr val="A4A3A4"/>
          </p15:clr>
        </p15:guide>
        <p15:guide id="17" pos="225">
          <p15:clr>
            <a:srgbClr val="A4A3A4"/>
          </p15:clr>
        </p15:guide>
        <p15:guide id="18" pos="1521">
          <p15:clr>
            <a:srgbClr val="A4A3A4"/>
          </p15:clr>
        </p15:guide>
        <p15:guide id="19" pos="2880">
          <p15:clr>
            <a:srgbClr val="A4A3A4"/>
          </p15:clr>
        </p15:guide>
        <p15:guide id="20" pos="5499">
          <p15:clr>
            <a:srgbClr val="A4A3A4"/>
          </p15:clr>
        </p15:guide>
        <p15:guide id="21" pos="1727">
          <p15:clr>
            <a:srgbClr val="A4A3A4"/>
          </p15:clr>
        </p15:guide>
        <p15:guide id="22" pos="1202">
          <p15:clr>
            <a:srgbClr val="A4A3A4"/>
          </p15:clr>
        </p15:guide>
        <p15:guide id="23" pos="2971">
          <p15:clr>
            <a:srgbClr val="A4A3A4"/>
          </p15:clr>
        </p15:guide>
        <p15:guide id="24" pos="2774">
          <p15:clr>
            <a:srgbClr val="A4A3A4"/>
          </p15:clr>
        </p15:guide>
      </p15:sldGuideLst>
    </p:ext>
    <p:ext uri="{2D200454-40CA-4A62-9FC3-DE9A4176ACB9}">
      <p15:notesGuideLst xmlns:p15="http://schemas.microsoft.com/office/powerpoint/2012/main">
        <p15:guide id="1" orient="horz" pos="3132">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YLER, Tom" initials="TT" lastIdx="3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D9"/>
    <a:srgbClr val="002D5B"/>
    <a:srgbClr val="EBF5FF"/>
    <a:srgbClr val="05567F"/>
    <a:srgbClr val="06173F"/>
    <a:srgbClr val="61B147"/>
    <a:srgbClr val="0C5025"/>
    <a:srgbClr val="FE9E29"/>
    <a:srgbClr val="E63101"/>
    <a:srgbClr val="FD2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2" autoAdjust="0"/>
    <p:restoredTop sz="95332" autoAdjust="0"/>
  </p:normalViewPr>
  <p:slideViewPr>
    <p:cSldViewPr>
      <p:cViewPr varScale="1">
        <p:scale>
          <a:sx n="104" d="100"/>
          <a:sy n="104" d="100"/>
        </p:scale>
        <p:origin x="2032" y="192"/>
      </p:cViewPr>
      <p:guideLst>
        <p:guide orient="horz" pos="2115"/>
        <p:guide orient="horz" pos="493"/>
        <p:guide orient="horz" pos="840"/>
        <p:guide orient="horz" pos="3929"/>
        <p:guide orient="horz" pos="981"/>
        <p:guide orient="horz" pos="709"/>
        <p:guide orient="horz" pos="2251"/>
        <p:guide orient="horz" pos="2296"/>
        <p:guide orient="horz" pos="2659"/>
        <p:guide orient="horz" pos="667"/>
        <p:guide orient="horz" pos="1162"/>
        <p:guide orient="horz" pos="3657"/>
        <p:guide orient="horz" pos="3971"/>
        <p:guide pos="3470"/>
        <p:guide pos="1814"/>
        <p:guide pos="3983"/>
        <p:guide pos="225"/>
        <p:guide pos="1521"/>
        <p:guide pos="2880"/>
        <p:guide pos="5499"/>
        <p:guide pos="1727"/>
        <p:guide pos="1202"/>
        <p:guide pos="2971"/>
        <p:guide pos="2774"/>
      </p:guideLst>
    </p:cSldViewPr>
  </p:slideViewPr>
  <p:notesTextViewPr>
    <p:cViewPr>
      <p:scale>
        <a:sx n="100" d="100"/>
        <a:sy n="100" d="100"/>
      </p:scale>
      <p:origin x="0" y="0"/>
    </p:cViewPr>
  </p:notesTextViewPr>
  <p:sorterViewPr>
    <p:cViewPr>
      <p:scale>
        <a:sx n="52" d="100"/>
        <a:sy n="52" d="100"/>
      </p:scale>
      <p:origin x="0" y="0"/>
    </p:cViewPr>
  </p:sorterViewPr>
  <p:notesViewPr>
    <p:cSldViewPr showGuides="1">
      <p:cViewPr varScale="1">
        <p:scale>
          <a:sx n="81" d="100"/>
          <a:sy n="81" d="100"/>
        </p:scale>
        <p:origin x="-3972"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vl1pPr>
          </a:lstStyle>
          <a:p>
            <a:endParaRPr lang="en-GB" dirty="0">
              <a:latin typeface="+mn-lt"/>
              <a:cs typeface="Arial" pitchFamily="34" charset="0"/>
            </a:endParaRPr>
          </a:p>
        </p:txBody>
      </p:sp>
      <p:sp>
        <p:nvSpPr>
          <p:cNvPr id="3" name="Date Placeholder 2"/>
          <p:cNvSpPr>
            <a:spLocks noGrp="1"/>
          </p:cNvSpPr>
          <p:nvPr>
            <p:ph type="dt" sz="quarter" idx="1"/>
          </p:nvPr>
        </p:nvSpPr>
        <p:spPr>
          <a:xfrm>
            <a:off x="3854940" y="0"/>
            <a:ext cx="2949099" cy="497205"/>
          </a:xfrm>
          <a:prstGeom prst="rect">
            <a:avLst/>
          </a:prstGeom>
        </p:spPr>
        <p:txBody>
          <a:bodyPr vert="horz" lIns="91568" tIns="45784" rIns="91568" bIns="45784" rtlCol="0"/>
          <a:lstStyle>
            <a:lvl1pPr algn="r">
              <a:defRPr sz="1200"/>
            </a:lvl1pPr>
          </a:lstStyle>
          <a:p>
            <a:fld id="{E5B096D9-7898-4C2F-BC2D-97AEACE03E7F}" type="datetimeFigureOut">
              <a:rPr lang="en-GB" smtClean="0">
                <a:latin typeface="+mn-lt"/>
                <a:cs typeface="Arial" pitchFamily="34" charset="0"/>
              </a:rPr>
              <a:t>24/04/2023</a:t>
            </a:fld>
            <a:endParaRPr lang="en-GB" dirty="0">
              <a:latin typeface="+mn-lt"/>
              <a:cs typeface="Arial" pitchFamily="34" charset="0"/>
            </a:endParaRPr>
          </a:p>
        </p:txBody>
      </p:sp>
      <p:sp>
        <p:nvSpPr>
          <p:cNvPr id="4" name="Footer Placeholder 3"/>
          <p:cNvSpPr>
            <a:spLocks noGrp="1"/>
          </p:cNvSpPr>
          <p:nvPr>
            <p:ph type="ftr" sz="quarter" idx="2"/>
          </p:nvPr>
        </p:nvSpPr>
        <p:spPr>
          <a:xfrm>
            <a:off x="0" y="9445170"/>
            <a:ext cx="2949099" cy="497205"/>
          </a:xfrm>
          <a:prstGeom prst="rect">
            <a:avLst/>
          </a:prstGeom>
        </p:spPr>
        <p:txBody>
          <a:bodyPr vert="horz" lIns="91568" tIns="45784" rIns="91568" bIns="45784" rtlCol="0" anchor="b"/>
          <a:lstStyle>
            <a:lvl1pPr algn="l">
              <a:defRPr sz="1200"/>
            </a:lvl1pPr>
          </a:lstStyle>
          <a:p>
            <a:endParaRPr lang="en-GB" dirty="0">
              <a:latin typeface="+mn-lt"/>
              <a:cs typeface="Arial" pitchFamily="34" charset="0"/>
            </a:endParaRPr>
          </a:p>
        </p:txBody>
      </p:sp>
      <p:sp>
        <p:nvSpPr>
          <p:cNvPr id="5" name="Slide Number Placeholder 4"/>
          <p:cNvSpPr>
            <a:spLocks noGrp="1"/>
          </p:cNvSpPr>
          <p:nvPr>
            <p:ph type="sldNum" sz="quarter" idx="3"/>
          </p:nvPr>
        </p:nvSpPr>
        <p:spPr>
          <a:xfrm>
            <a:off x="3854940" y="9445170"/>
            <a:ext cx="2949099" cy="497205"/>
          </a:xfrm>
          <a:prstGeom prst="rect">
            <a:avLst/>
          </a:prstGeom>
        </p:spPr>
        <p:txBody>
          <a:bodyPr vert="horz" lIns="91568" tIns="45784" rIns="91568" bIns="45784" rtlCol="0" anchor="b"/>
          <a:lstStyle>
            <a:lvl1pPr algn="r">
              <a:defRPr sz="1200"/>
            </a:lvl1pPr>
          </a:lstStyle>
          <a:p>
            <a:fld id="{E8F4DA6C-46A2-48E9-8591-4F9B7130003A}" type="slidenum">
              <a:rPr lang="en-GB" smtClean="0">
                <a:latin typeface="+mn-lt"/>
                <a:cs typeface="Arial" pitchFamily="34" charset="0"/>
              </a:rPr>
              <a:t>‹N°›</a:t>
            </a:fld>
            <a:endParaRPr lang="en-GB" dirty="0">
              <a:latin typeface="+mn-lt"/>
              <a:cs typeface="Arial" pitchFamily="34" charset="0"/>
            </a:endParaRPr>
          </a:p>
        </p:txBody>
      </p:sp>
      <p:pic>
        <p:nvPicPr>
          <p:cNvPr id="6" name="Picture 7" descr="FBD_Full_logo_29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78" y="9574735"/>
            <a:ext cx="2500118" cy="277952"/>
          </a:xfrm>
          <a:prstGeom prst="rect">
            <a:avLst/>
          </a:prstGeom>
          <a:noFill/>
          <a:extLst>
            <a:ext uri="{909E8E84-426E-40DD-AFC4-6F175D3DCCD1}">
              <a14:hiddenFill xmlns:a14="http://schemas.microsoft.com/office/drawing/2010/main">
                <a:solidFill>
                  <a:srgbClr val="FFFFFF"/>
                </a:solidFill>
              </a14:hiddenFill>
            </a:ext>
          </a:extLst>
        </p:spPr>
      </p:pic>
      <p:sp>
        <p:nvSpPr>
          <p:cNvPr id="7" name="Line 13"/>
          <p:cNvSpPr>
            <a:spLocks noChangeShapeType="1"/>
          </p:cNvSpPr>
          <p:nvPr/>
        </p:nvSpPr>
        <p:spPr bwMode="auto">
          <a:xfrm>
            <a:off x="2154779" y="9440973"/>
            <a:ext cx="250075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68" tIns="45784" rIns="91568" bIns="45784"/>
          <a:lstStyle/>
          <a:p>
            <a:endParaRPr lang="en-GB" dirty="0">
              <a:latin typeface="+mn-lt"/>
              <a:cs typeface="Arial" pitchFamily="34" charset="0"/>
            </a:endParaRPr>
          </a:p>
        </p:txBody>
      </p:sp>
    </p:spTree>
    <p:extLst>
      <p:ext uri="{BB962C8B-B14F-4D97-AF65-F5344CB8AC3E}">
        <p14:creationId xmlns:p14="http://schemas.microsoft.com/office/powerpoint/2010/main" val="2355721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68" tIns="45784" rIns="91568" bIns="45784" rtlCol="0"/>
          <a:lstStyle>
            <a:lvl1pPr algn="l">
              <a:defRPr sz="1200">
                <a:latin typeface="+mn-lt"/>
              </a:defRPr>
            </a:lvl1pPr>
          </a:lstStyle>
          <a:p>
            <a:endParaRPr lang="en-GB" dirty="0"/>
          </a:p>
        </p:txBody>
      </p:sp>
      <p:sp>
        <p:nvSpPr>
          <p:cNvPr id="3" name="Date Placeholder 2"/>
          <p:cNvSpPr>
            <a:spLocks noGrp="1"/>
          </p:cNvSpPr>
          <p:nvPr>
            <p:ph type="dt" idx="1"/>
          </p:nvPr>
        </p:nvSpPr>
        <p:spPr>
          <a:xfrm>
            <a:off x="3854940" y="0"/>
            <a:ext cx="2949099" cy="497205"/>
          </a:xfrm>
          <a:prstGeom prst="rect">
            <a:avLst/>
          </a:prstGeom>
        </p:spPr>
        <p:txBody>
          <a:bodyPr vert="horz" lIns="91568" tIns="45784" rIns="91568" bIns="45784" rtlCol="0"/>
          <a:lstStyle>
            <a:lvl1pPr algn="r">
              <a:defRPr sz="1200">
                <a:latin typeface="+mn-lt"/>
              </a:defRPr>
            </a:lvl1pPr>
          </a:lstStyle>
          <a:p>
            <a:fld id="{28B788F1-5927-4EC3-8FB4-CAE9207D9272}" type="datetimeFigureOut">
              <a:rPr lang="en-GB" smtClean="0"/>
              <a:pPr/>
              <a:t>24/04/2023</a:t>
            </a:fld>
            <a:endParaRPr lang="en-GB" dirty="0"/>
          </a:p>
        </p:txBody>
      </p:sp>
      <p:sp>
        <p:nvSpPr>
          <p:cNvPr id="4" name="Slide Image Placeholder 3"/>
          <p:cNvSpPr>
            <a:spLocks noGrp="1" noRot="1" noChangeAspect="1"/>
          </p:cNvSpPr>
          <p:nvPr>
            <p:ph type="sldImg" idx="2"/>
          </p:nvPr>
        </p:nvSpPr>
        <p:spPr>
          <a:xfrm>
            <a:off x="919163" y="746125"/>
            <a:ext cx="4967287" cy="3727450"/>
          </a:xfrm>
          <a:prstGeom prst="rect">
            <a:avLst/>
          </a:prstGeom>
          <a:noFill/>
          <a:ln w="12700">
            <a:solidFill>
              <a:prstClr val="black"/>
            </a:solidFill>
          </a:ln>
        </p:spPr>
        <p:txBody>
          <a:bodyPr vert="horz" lIns="91568" tIns="45784" rIns="91568" bIns="45784"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68" tIns="45784" rIns="91568" bIns="4578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45170"/>
            <a:ext cx="2949099" cy="497205"/>
          </a:xfrm>
          <a:prstGeom prst="rect">
            <a:avLst/>
          </a:prstGeom>
        </p:spPr>
        <p:txBody>
          <a:bodyPr vert="horz" lIns="91568" tIns="45784" rIns="91568" bIns="45784" rtlCol="0" anchor="b"/>
          <a:lstStyle>
            <a:lvl1pPr algn="l">
              <a:defRPr sz="1200">
                <a:latin typeface="+mn-lt"/>
              </a:defRPr>
            </a:lvl1pPr>
          </a:lstStyle>
          <a:p>
            <a:endParaRPr lang="en-GB" dirty="0"/>
          </a:p>
        </p:txBody>
      </p:sp>
      <p:sp>
        <p:nvSpPr>
          <p:cNvPr id="7" name="Slide Number Placeholder 6"/>
          <p:cNvSpPr>
            <a:spLocks noGrp="1"/>
          </p:cNvSpPr>
          <p:nvPr>
            <p:ph type="sldNum" sz="quarter" idx="5"/>
          </p:nvPr>
        </p:nvSpPr>
        <p:spPr>
          <a:xfrm>
            <a:off x="3854940" y="9445170"/>
            <a:ext cx="2949099" cy="497205"/>
          </a:xfrm>
          <a:prstGeom prst="rect">
            <a:avLst/>
          </a:prstGeom>
        </p:spPr>
        <p:txBody>
          <a:bodyPr vert="horz" lIns="91568" tIns="45784" rIns="91568" bIns="45784" rtlCol="0" anchor="b"/>
          <a:lstStyle>
            <a:lvl1pPr algn="r">
              <a:defRPr sz="1200">
                <a:latin typeface="+mn-lt"/>
              </a:defRPr>
            </a:lvl1pPr>
          </a:lstStyle>
          <a:p>
            <a:fld id="{6D018851-6F8F-441B-A038-B060ACA55A98}" type="slidenum">
              <a:rPr lang="en-GB" smtClean="0"/>
              <a:pPr/>
              <a:t>‹N°›</a:t>
            </a:fld>
            <a:endParaRPr lang="en-GB" dirty="0"/>
          </a:p>
        </p:txBody>
      </p:sp>
      <p:pic>
        <p:nvPicPr>
          <p:cNvPr id="8" name="Picture 7" descr="FBD_Full_logo_29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432" y="9577007"/>
            <a:ext cx="2500118" cy="277952"/>
          </a:xfrm>
          <a:prstGeom prst="rect">
            <a:avLst/>
          </a:prstGeom>
          <a:noFill/>
          <a:extLst>
            <a:ext uri="{909E8E84-426E-40DD-AFC4-6F175D3DCCD1}">
              <a14:hiddenFill xmlns:a14="http://schemas.microsoft.com/office/drawing/2010/main">
                <a:solidFill>
                  <a:srgbClr val="FFFFFF"/>
                </a:solidFill>
              </a14:hiddenFill>
            </a:ext>
          </a:extLst>
        </p:spPr>
      </p:pic>
      <p:sp>
        <p:nvSpPr>
          <p:cNvPr id="9" name="Line 13"/>
          <p:cNvSpPr>
            <a:spLocks noChangeShapeType="1"/>
          </p:cNvSpPr>
          <p:nvPr/>
        </p:nvSpPr>
        <p:spPr bwMode="auto">
          <a:xfrm>
            <a:off x="2152432" y="9443244"/>
            <a:ext cx="250075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68" tIns="45784" rIns="91568" bIns="45784"/>
          <a:lstStyle/>
          <a:p>
            <a:endParaRPr lang="en-GB" dirty="0">
              <a:latin typeface="+mn-lt"/>
            </a:endParaRPr>
          </a:p>
        </p:txBody>
      </p:sp>
    </p:spTree>
    <p:extLst>
      <p:ext uri="{BB962C8B-B14F-4D97-AF65-F5344CB8AC3E}">
        <p14:creationId xmlns:p14="http://schemas.microsoft.com/office/powerpoint/2010/main" val="1601322940"/>
      </p:ext>
    </p:extLst>
  </p:cSld>
  <p:clrMap bg1="lt1" tx1="dk1" bg2="lt2" tx2="dk2" accent1="accent1" accent2="accent2" accent3="accent3" accent4="accent4" accent5="accent5" accent6="accent6" hlink="hlink" folHlink="folHlink"/>
  <p:notesStyle>
    <a:lvl1pPr marL="0" algn="l" defTabSz="914400" rtl="0" eaLnBrk="1" latinLnBrk="0" hangingPunct="1">
      <a:defRPr sz="1400" b="1" kern="1200">
        <a:solidFill>
          <a:schemeClr val="accent3"/>
        </a:solidFill>
        <a:latin typeface="+mn-lt"/>
        <a:ea typeface="+mn-ea"/>
        <a:cs typeface="+mn-cs"/>
      </a:defRPr>
    </a:lvl1pPr>
    <a:lvl2pPr marL="0" indent="0" algn="l" defTabSz="914400" rtl="0" eaLnBrk="1" latinLnBrk="0" hangingPunct="1">
      <a:defRPr sz="1400" kern="1200">
        <a:solidFill>
          <a:schemeClr val="accent3"/>
        </a:solidFill>
        <a:latin typeface="+mn-lt"/>
        <a:ea typeface="+mn-ea"/>
        <a:cs typeface="+mn-cs"/>
      </a:defRPr>
    </a:lvl2pPr>
    <a:lvl3pPr marL="0" indent="0" algn="l" defTabSz="914400" rtl="0" eaLnBrk="1" latinLnBrk="0" hangingPunct="1">
      <a:buClr>
        <a:schemeClr val="accent3"/>
      </a:buClr>
      <a:buFontTx/>
      <a:buNone/>
      <a:defRPr sz="1200" kern="1200">
        <a:solidFill>
          <a:schemeClr val="tx1"/>
        </a:solidFill>
        <a:latin typeface="+mn-lt"/>
        <a:ea typeface="+mn-ea"/>
        <a:cs typeface="+mn-cs"/>
      </a:defRPr>
    </a:lvl3pPr>
    <a:lvl4pPr marL="182563" indent="-182563" algn="l" defTabSz="914400" rtl="0" eaLnBrk="1" latinLnBrk="0" hangingPunct="1">
      <a:buClr>
        <a:schemeClr val="accent3"/>
      </a:buClr>
      <a:buFont typeface="Arial" pitchFamily="34" charset="0"/>
      <a:buChar char="•"/>
      <a:defRPr sz="1200" kern="1200">
        <a:solidFill>
          <a:schemeClr val="tx1"/>
        </a:solidFill>
        <a:latin typeface="+mn-lt"/>
        <a:ea typeface="+mn-ea"/>
        <a:cs typeface="+mn-cs"/>
      </a:defRPr>
    </a:lvl4pPr>
    <a:lvl5pPr marL="358775" indent="-176213" algn="l" defTabSz="914400" rtl="0" eaLnBrk="1" latinLnBrk="0" hangingPunct="1">
      <a:buClr>
        <a:schemeClr val="accent3"/>
      </a:buClr>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531990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39479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399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61420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23448"/>
            <a:ext cx="5444490" cy="4713098"/>
          </a:xfrm>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992696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428755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774839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36840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2594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856738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68933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361365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689337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927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453547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4023291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551673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677227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58972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702547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391197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783634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927701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580996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837737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835470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672235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429793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4297933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429793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15724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1973342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158541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3730518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5728068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1673929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35649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56879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246316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5912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endParaRPr lang="en-GB" dirty="0"/>
          </a:p>
        </p:txBody>
      </p:sp>
    </p:spTree>
    <p:extLst>
      <p:ext uri="{BB962C8B-B14F-4D97-AF65-F5344CB8AC3E}">
        <p14:creationId xmlns:p14="http://schemas.microsoft.com/office/powerpoint/2010/main" val="232982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BD Print Cover">
    <p:spTree>
      <p:nvGrpSpPr>
        <p:cNvPr id="1" name=""/>
        <p:cNvGrpSpPr/>
        <p:nvPr/>
      </p:nvGrpSpPr>
      <p:grpSpPr>
        <a:xfrm>
          <a:off x="0" y="0"/>
          <a:ext cx="0" cy="0"/>
          <a:chOff x="0" y="0"/>
          <a:chExt cx="0" cy="0"/>
        </a:xfrm>
      </p:grpSpPr>
      <p:pic>
        <p:nvPicPr>
          <p:cNvPr id="1026" name="Picture 2" descr="C:\Documents and Settings\william.howard\My Documents\FreshfieldsTemplateProject\DesignProcess\CoverImages\FBDCovers-new\FBDCovers-new\FBDCovers-Umbrella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Documents and Settings\william.howard\My Documents\FreshfieldsTemplateProject\DesignProcess\CoverImages\FBDCovers-overlays-new\FBDCovers-PrintOverlay9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 y="283"/>
            <a:ext cx="9143245" cy="6857434"/>
          </a:xfrm>
          <a:prstGeom prst="rect">
            <a:avLst/>
          </a:prstGeom>
          <a:noFill/>
          <a:extLst>
            <a:ext uri="{909E8E84-426E-40DD-AFC4-6F175D3DCCD1}">
              <a14:hiddenFill xmlns:a14="http://schemas.microsoft.com/office/drawing/2010/main">
                <a:solidFill>
                  <a:srgbClr val="FFFFFF"/>
                </a:solidFill>
              </a14:hiddenFill>
            </a:ext>
          </a:extLst>
        </p:spPr>
      </p:pic>
      <p:sp>
        <p:nvSpPr>
          <p:cNvPr id="58372" name="Rectangle 4"/>
          <p:cNvSpPr>
            <a:spLocks noGrp="1" noChangeArrowheads="1"/>
          </p:cNvSpPr>
          <p:nvPr>
            <p:ph type="ctrTitle"/>
          </p:nvPr>
        </p:nvSpPr>
        <p:spPr>
          <a:xfrm>
            <a:off x="665164" y="2286000"/>
            <a:ext cx="5657849" cy="3385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t">
            <a:spAutoFit/>
          </a:bodyPr>
          <a:lstStyle>
            <a:lvl1pPr defTabSz="457200">
              <a:defRPr lang="en-GB" sz="2200" noProof="0" dirty="0" smtClean="0">
                <a:solidFill>
                  <a:schemeClr val="tx1"/>
                </a:solidFill>
                <a:latin typeface="Georgia" pitchFamily="18" charset="0"/>
                <a:ea typeface="+mn-ea"/>
                <a:cs typeface="+mn-cs"/>
              </a:defRPr>
            </a:lvl1pPr>
          </a:lstStyle>
          <a:p>
            <a:pPr lvl="0"/>
            <a:r>
              <a:rPr lang="en-US" noProof="0"/>
              <a:t>Click to edit Master title style</a:t>
            </a:r>
            <a:endParaRPr lang="en-GB" noProof="0" dirty="0"/>
          </a:p>
        </p:txBody>
      </p:sp>
      <p:sp>
        <p:nvSpPr>
          <p:cNvPr id="58373" name="Rectangle 5"/>
          <p:cNvSpPr>
            <a:spLocks noGrp="1" noChangeArrowheads="1"/>
          </p:cNvSpPr>
          <p:nvPr>
            <p:ph type="subTitle" idx="1"/>
          </p:nvPr>
        </p:nvSpPr>
        <p:spPr>
          <a:xfrm>
            <a:off x="665164" y="3114000"/>
            <a:ext cx="5657849" cy="3077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defTabSz="457200">
              <a:spcBef>
                <a:spcPct val="0"/>
              </a:spcBef>
              <a:defRPr sz="2000" i="1">
                <a:solidFill>
                  <a:schemeClr val="accent3"/>
                </a:solidFill>
                <a:latin typeface="Georgia" pitchFamily="18" charset="0"/>
              </a:defRPr>
            </a:lvl1pPr>
          </a:lstStyle>
          <a:p>
            <a:pPr lvl="0"/>
            <a:r>
              <a:rPr lang="en-US" noProof="0"/>
              <a:t>Click to edit Master subtitle style</a:t>
            </a:r>
            <a:endParaRPr lang="en-GB" noProof="0" dirty="0"/>
          </a:p>
        </p:txBody>
      </p:sp>
      <p:sp>
        <p:nvSpPr>
          <p:cNvPr id="58379" name="Line 11"/>
          <p:cNvSpPr>
            <a:spLocks noChangeShapeType="1"/>
          </p:cNvSpPr>
          <p:nvPr userDrawn="1"/>
        </p:nvSpPr>
        <p:spPr bwMode="auto">
          <a:xfrm>
            <a:off x="665163" y="2176463"/>
            <a:ext cx="221400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58380" name="Picture 12" descr="FBD_Full_logo_295c"/>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1546225"/>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userDrawn="1"/>
        </p:nvSpPr>
        <p:spPr bwMode="auto">
          <a:xfrm>
            <a:off x="0" y="-531813"/>
            <a:ext cx="2878138" cy="336550"/>
          </a:xfrm>
          <a:prstGeom prst="rect">
            <a:avLst/>
          </a:prstGeom>
          <a:solidFill>
            <a:schemeClr val="bg2"/>
          </a:solidFill>
          <a:ln>
            <a:noFill/>
          </a:ln>
          <a:effectLst/>
        </p:spPr>
        <p:txBody>
          <a:bodyPr wrap="square">
            <a:spAutoFit/>
          </a:bodyPr>
          <a:lstStyle>
            <a:defPPr>
              <a:defRPr lang="en-GB"/>
            </a:defPPr>
            <a:lvl1pPr algn="l">
              <a:defRPr b="1">
                <a:solidFill>
                  <a:srgbClr val="006699"/>
                </a:solidFill>
                <a:latin typeface="Arial" charset="0"/>
              </a:defRPr>
            </a:lvl1pPr>
          </a:lstStyle>
          <a:p>
            <a:r>
              <a:rPr lang="en-GB" dirty="0">
                <a:solidFill>
                  <a:srgbClr val="0B1A40"/>
                </a:solidFill>
              </a:rPr>
              <a:t>Print cover</a:t>
            </a:r>
          </a:p>
        </p:txBody>
      </p:sp>
      <p:sp>
        <p:nvSpPr>
          <p:cNvPr id="3" name="Text Placeholder 2"/>
          <p:cNvSpPr>
            <a:spLocks noGrp="1"/>
          </p:cNvSpPr>
          <p:nvPr>
            <p:ph type="body" sz="quarter" idx="10" hasCustomPrompt="1"/>
          </p:nvPr>
        </p:nvSpPr>
        <p:spPr>
          <a:xfrm>
            <a:off x="665163" y="4292600"/>
            <a:ext cx="5657850" cy="720725"/>
          </a:xfrm>
        </p:spPr>
        <p:txBody>
          <a:bodyPr anchor="b"/>
          <a:lstStyle>
            <a:lvl1pPr>
              <a:defRPr/>
            </a:lvl1pPr>
          </a:lstStyle>
          <a:p>
            <a:pPr lvl="0"/>
            <a:r>
              <a:rPr lang="en-US" dirty="0"/>
              <a:t>Author name and date</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BD print 1 row+margin ">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59999" y="972000"/>
            <a:ext cx="2052000" cy="52652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6488" y="972000"/>
            <a:ext cx="5850000" cy="52652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10"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1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80379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BD print 1 row+margin heading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59999" y="1332000"/>
            <a:ext cx="2052000" cy="4905288"/>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6488" y="1332000"/>
            <a:ext cx="5850000" cy="4905288"/>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59999" y="972000"/>
            <a:ext cx="205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idx="15"/>
          </p:nvPr>
        </p:nvSpPr>
        <p:spPr>
          <a:xfrm>
            <a:off x="2876488" y="972000"/>
            <a:ext cx="5850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1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903757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BD print 2 rows+margin ">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0000" y="971999"/>
            <a:ext cx="2047825" cy="256222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9725" y="971999"/>
            <a:ext cx="5868988" cy="2562225"/>
          </a:xfrm>
        </p:spPr>
        <p:txBody>
          <a:bodyPr>
            <a:noAutofit/>
          </a:bodyPr>
          <a:lstStyle>
            <a:lvl1pPr>
              <a:defRPr>
                <a:solidFill>
                  <a:srgbClr val="00A5D9"/>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16" name="Content Placeholder 7"/>
          <p:cNvSpPr>
            <a:spLocks noGrp="1"/>
          </p:cNvSpPr>
          <p:nvPr>
            <p:ph sz="quarter" idx="29"/>
          </p:nvPr>
        </p:nvSpPr>
        <p:spPr>
          <a:xfrm>
            <a:off x="360000" y="3675062"/>
            <a:ext cx="2047825" cy="256222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7"/>
          <p:cNvSpPr>
            <a:spLocks noGrp="1"/>
          </p:cNvSpPr>
          <p:nvPr>
            <p:ph sz="quarter" idx="30"/>
          </p:nvPr>
        </p:nvSpPr>
        <p:spPr>
          <a:xfrm>
            <a:off x="2879725" y="3675062"/>
            <a:ext cx="5868988" cy="2562225"/>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2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522088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BD print 2 rows+margin heading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0000" y="1332000"/>
            <a:ext cx="2047825" cy="2198562"/>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9725" y="1332000"/>
            <a:ext cx="5868988" cy="2198562"/>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972000"/>
            <a:ext cx="2047825"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idx="15"/>
          </p:nvPr>
        </p:nvSpPr>
        <p:spPr>
          <a:xfrm>
            <a:off x="2879725" y="972000"/>
            <a:ext cx="5868988"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7"/>
          <p:cNvSpPr>
            <a:spLocks noGrp="1"/>
          </p:cNvSpPr>
          <p:nvPr>
            <p:ph sz="quarter" idx="29"/>
          </p:nvPr>
        </p:nvSpPr>
        <p:spPr>
          <a:xfrm>
            <a:off x="360000" y="4038726"/>
            <a:ext cx="2047825" cy="2198562"/>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7"/>
          <p:cNvSpPr>
            <a:spLocks noGrp="1"/>
          </p:cNvSpPr>
          <p:nvPr>
            <p:ph sz="quarter" idx="30"/>
          </p:nvPr>
        </p:nvSpPr>
        <p:spPr>
          <a:xfrm>
            <a:off x="2879725" y="4038726"/>
            <a:ext cx="5868988" cy="2198562"/>
          </a:xfrm>
        </p:spPr>
        <p:txBody>
          <a:bodyPr>
            <a:noAutofit/>
          </a:bodyPr>
          <a:lstStyle>
            <a:lvl1pPr>
              <a:defRPr lang="en-US" sz="1400" b="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idx="31"/>
          </p:nvPr>
        </p:nvSpPr>
        <p:spPr>
          <a:xfrm>
            <a:off x="360000" y="3675063"/>
            <a:ext cx="2047825"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2"/>
          <p:cNvSpPr>
            <a:spLocks noGrp="1"/>
          </p:cNvSpPr>
          <p:nvPr>
            <p:ph type="body" idx="32"/>
          </p:nvPr>
        </p:nvSpPr>
        <p:spPr>
          <a:xfrm>
            <a:off x="2879725" y="3675063"/>
            <a:ext cx="5868988"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2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472664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BD Onscreen Cover">
    <p:spTree>
      <p:nvGrpSpPr>
        <p:cNvPr id="1" name=""/>
        <p:cNvGrpSpPr/>
        <p:nvPr/>
      </p:nvGrpSpPr>
      <p:grpSpPr>
        <a:xfrm>
          <a:off x="0" y="0"/>
          <a:ext cx="0" cy="0"/>
          <a:chOff x="0" y="0"/>
          <a:chExt cx="0" cy="0"/>
        </a:xfrm>
      </p:grpSpPr>
      <p:pic>
        <p:nvPicPr>
          <p:cNvPr id="9" name="Picture 2" descr="C:\Documents and Settings\william.howard\My Documents\FreshfieldsTemplateProject\DesignProcess\CoverImages\FBDCovers-new\FBDCovers-new\FBDCovers-Umbrella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Documents and Settings\william.howard\My Documents\FreshfieldsTemplateProject\DesignProcess\CoverImages\FBDCovers-overlays-new\FBDCovers-OnscreenOverlay9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 y="283"/>
            <a:ext cx="9143245" cy="6857434"/>
          </a:xfrm>
          <a:prstGeom prst="rect">
            <a:avLst/>
          </a:prstGeom>
          <a:noFill/>
          <a:extLst>
            <a:ext uri="{909E8E84-426E-40DD-AFC4-6F175D3DCCD1}">
              <a14:hiddenFill xmlns:a14="http://schemas.microsoft.com/office/drawing/2010/main">
                <a:solidFill>
                  <a:srgbClr val="FFFFFF"/>
                </a:solidFill>
              </a14:hiddenFill>
            </a:ext>
          </a:extLst>
        </p:spPr>
      </p:pic>
      <p:sp>
        <p:nvSpPr>
          <p:cNvPr id="122883" name="Rectangle 3"/>
          <p:cNvSpPr>
            <a:spLocks noGrp="1" noChangeArrowheads="1"/>
          </p:cNvSpPr>
          <p:nvPr>
            <p:ph type="ctrTitle"/>
          </p:nvPr>
        </p:nvSpPr>
        <p:spPr>
          <a:xfrm>
            <a:off x="665163" y="2286000"/>
            <a:ext cx="5661025" cy="492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lvl1pPr defTabSz="457200">
              <a:defRPr lang="en-GB" sz="3200" noProof="0" dirty="0" smtClean="0">
                <a:solidFill>
                  <a:schemeClr val="bg1"/>
                </a:solidFill>
                <a:latin typeface="Georgia" pitchFamily="18" charset="0"/>
                <a:ea typeface="+mn-ea"/>
                <a:cs typeface="+mn-cs"/>
              </a:defRPr>
            </a:lvl1pPr>
          </a:lstStyle>
          <a:p>
            <a:pPr lvl="0"/>
            <a:r>
              <a:rPr lang="en-GB" noProof="0" dirty="0"/>
              <a:t>Click to edit Master title style</a:t>
            </a:r>
          </a:p>
        </p:txBody>
      </p:sp>
      <p:sp>
        <p:nvSpPr>
          <p:cNvPr id="122884" name="Rectangle 4"/>
          <p:cNvSpPr>
            <a:spLocks noGrp="1" noChangeArrowheads="1"/>
          </p:cNvSpPr>
          <p:nvPr>
            <p:ph type="subTitle" idx="1"/>
          </p:nvPr>
        </p:nvSpPr>
        <p:spPr>
          <a:xfrm>
            <a:off x="665163" y="3422287"/>
            <a:ext cx="5661025" cy="3693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0"/>
              </a:spcBef>
              <a:defRPr sz="2400" i="1">
                <a:solidFill>
                  <a:schemeClr val="accent3"/>
                </a:solidFill>
                <a:latin typeface="Georgia" pitchFamily="18" charset="0"/>
              </a:defRPr>
            </a:lvl1pPr>
          </a:lstStyle>
          <a:p>
            <a:pPr lvl="0"/>
            <a:r>
              <a:rPr lang="en-GB" noProof="0" dirty="0"/>
              <a:t>Click to edit Master subtitle style</a:t>
            </a:r>
          </a:p>
        </p:txBody>
      </p:sp>
      <p:pic>
        <p:nvPicPr>
          <p:cNvPr id="122886" name="Picture 6" descr="Freshfields logo 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1546225"/>
            <a:ext cx="2517775" cy="249238"/>
          </a:xfrm>
          <a:prstGeom prst="rect">
            <a:avLst/>
          </a:prstGeom>
          <a:noFill/>
          <a:extLst>
            <a:ext uri="{909E8E84-426E-40DD-AFC4-6F175D3DCCD1}">
              <a14:hiddenFill xmlns:a14="http://schemas.microsoft.com/office/drawing/2010/main">
                <a:solidFill>
                  <a:srgbClr val="FFFFFF"/>
                </a:solidFill>
              </a14:hiddenFill>
            </a:ext>
          </a:extLst>
        </p:spPr>
      </p:pic>
      <p:sp>
        <p:nvSpPr>
          <p:cNvPr id="122887" name="Line 7"/>
          <p:cNvSpPr>
            <a:spLocks noChangeShapeType="1"/>
          </p:cNvSpPr>
          <p:nvPr userDrawn="1"/>
        </p:nvSpPr>
        <p:spPr bwMode="auto">
          <a:xfrm>
            <a:off x="665161" y="2176463"/>
            <a:ext cx="221400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 name="Text Box 7"/>
          <p:cNvSpPr txBox="1">
            <a:spLocks noChangeArrowheads="1"/>
          </p:cNvSpPr>
          <p:nvPr userDrawn="1"/>
        </p:nvSpPr>
        <p:spPr bwMode="auto">
          <a:xfrm>
            <a:off x="-1" y="-531813"/>
            <a:ext cx="2879725" cy="338554"/>
          </a:xfrm>
          <a:prstGeom prst="rect">
            <a:avLst/>
          </a:prstGeom>
          <a:solidFill>
            <a:schemeClr val="tx1"/>
          </a:solidFill>
          <a:ln>
            <a:noFill/>
          </a:ln>
          <a:effectLst/>
        </p:spPr>
        <p:txBody>
          <a:bodyPr wrap="square">
            <a:spAutoFit/>
          </a:bodyPr>
          <a:lstStyle>
            <a:defPPr>
              <a:defRPr lang="en-GB"/>
            </a:defPPr>
            <a:lvl1pPr algn="l">
              <a:defRPr b="1">
                <a:solidFill>
                  <a:srgbClr val="006699"/>
                </a:solidFill>
                <a:latin typeface="Arial" charset="0"/>
              </a:defRPr>
            </a:lvl1pPr>
          </a:lstStyle>
          <a:p>
            <a:r>
              <a:rPr lang="en-GB" dirty="0">
                <a:solidFill>
                  <a:schemeClr val="bg1"/>
                </a:solidFill>
              </a:rPr>
              <a:t>Onscreen cover</a:t>
            </a:r>
          </a:p>
        </p:txBody>
      </p:sp>
      <p:sp>
        <p:nvSpPr>
          <p:cNvPr id="10" name="Text Placeholder 2"/>
          <p:cNvSpPr>
            <a:spLocks noGrp="1"/>
          </p:cNvSpPr>
          <p:nvPr>
            <p:ph type="body" sz="quarter" idx="10" hasCustomPrompt="1"/>
          </p:nvPr>
        </p:nvSpPr>
        <p:spPr>
          <a:xfrm>
            <a:off x="665163" y="4653136"/>
            <a:ext cx="5657850" cy="360189"/>
          </a:xfrm>
        </p:spPr>
        <p:txBody>
          <a:bodyPr anchor="b"/>
          <a:lstStyle>
            <a:lvl1pPr>
              <a:defRPr sz="1400">
                <a:solidFill>
                  <a:schemeClr val="bg1"/>
                </a:solidFill>
              </a:defRPr>
            </a:lvl1pPr>
          </a:lstStyle>
          <a:p>
            <a:pPr lvl="0"/>
            <a:r>
              <a:rPr lang="en-US" dirty="0"/>
              <a:t>Author name and date</a:t>
            </a:r>
            <a:endParaRPr lang="en-GB" dirty="0"/>
          </a:p>
        </p:txBody>
      </p:sp>
    </p:spTree>
    <p:extLst>
      <p:ext uri="{BB962C8B-B14F-4D97-AF65-F5344CB8AC3E}">
        <p14:creationId xmlns:p14="http://schemas.microsoft.com/office/powerpoint/2010/main" val="2333066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BD Onscreen SD">
    <p:spTree>
      <p:nvGrpSpPr>
        <p:cNvPr id="1" name=""/>
        <p:cNvGrpSpPr/>
        <p:nvPr/>
      </p:nvGrpSpPr>
      <p:grpSpPr>
        <a:xfrm>
          <a:off x="0" y="0"/>
          <a:ext cx="0" cy="0"/>
          <a:chOff x="0" y="0"/>
          <a:chExt cx="0" cy="0"/>
        </a:xfrm>
      </p:grpSpPr>
      <p:pic>
        <p:nvPicPr>
          <p:cNvPr id="17" name="Picture 3" descr="C:\Documents and Settings\william.howard\My Documents\FreshfieldsTemplateProject\DesignProcess\CoverImages\FBDCovers-onscreenvignette\FBD-OSvignett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7" y="283"/>
            <a:ext cx="9143245" cy="68574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665164" y="2284413"/>
            <a:ext cx="5657850" cy="1144587"/>
          </a:xfrm>
        </p:spPr>
        <p:txBody>
          <a:bodyPr/>
          <a:lstStyle>
            <a:lvl1pPr>
              <a:defRPr lang="en-GB" sz="3200" kern="1200" baseline="0" dirty="0">
                <a:solidFill>
                  <a:schemeClr val="bg1"/>
                </a:solidFill>
                <a:latin typeface="+mj-lt"/>
                <a:ea typeface="+mj-ea"/>
                <a:cs typeface="+mj-cs"/>
              </a:defRPr>
            </a:lvl1pPr>
          </a:lstStyle>
          <a:p>
            <a:r>
              <a:rPr lang="en-US" dirty="0"/>
              <a:t>Section break title or descriptor</a:t>
            </a:r>
            <a:endParaRPr lang="en-GB" dirty="0"/>
          </a:p>
        </p:txBody>
      </p:sp>
      <p:pic>
        <p:nvPicPr>
          <p:cNvPr id="12" name="Picture 3" descr="Freshfields logo 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935038"/>
            <a:ext cx="2517775" cy="2492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p:cNvSpPr>
            <a:spLocks noGrp="1"/>
          </p:cNvSpPr>
          <p:nvPr>
            <p:ph type="body" sz="quarter" idx="12" hasCustomPrompt="1"/>
          </p:nvPr>
        </p:nvSpPr>
        <p:spPr>
          <a:xfrm>
            <a:off x="665162" y="3429248"/>
            <a:ext cx="5657851" cy="2232025"/>
          </a:xfrm>
        </p:spPr>
        <p:txBody>
          <a:bodyPr/>
          <a:lstStyle>
            <a:lvl1pPr>
              <a:defRPr lang="en-US" sz="2400" i="1" dirty="0" smtClean="0">
                <a:solidFill>
                  <a:schemeClr val="accent3"/>
                </a:solidFill>
                <a:latin typeface="Georgia" pitchFamily="18" charset="0"/>
                <a:ea typeface="+mn-ea"/>
                <a:cs typeface="+mn-cs"/>
              </a:defRPr>
            </a:lvl1pPr>
            <a:lvl2pPr>
              <a:defRPr lang="en-US" sz="3600" kern="1200" dirty="0" smtClean="0">
                <a:solidFill>
                  <a:schemeClr val="bg1"/>
                </a:solidFill>
                <a:latin typeface="+mj-lt"/>
                <a:ea typeface="+mj-ea"/>
                <a:cs typeface="+mj-cs"/>
              </a:defRPr>
            </a:lvl2pPr>
            <a:lvl3pPr>
              <a:defRPr lang="en-US" sz="3600" kern="1200" dirty="0" smtClean="0">
                <a:solidFill>
                  <a:schemeClr val="bg1"/>
                </a:solidFill>
                <a:latin typeface="+mj-lt"/>
                <a:ea typeface="+mj-ea"/>
                <a:cs typeface="+mj-cs"/>
              </a:defRPr>
            </a:lvl3pPr>
            <a:lvl4pPr>
              <a:defRPr lang="en-US" sz="3600" kern="1200" dirty="0" smtClean="0">
                <a:solidFill>
                  <a:schemeClr val="bg1"/>
                </a:solidFill>
                <a:latin typeface="+mj-lt"/>
                <a:ea typeface="+mj-ea"/>
                <a:cs typeface="+mj-cs"/>
              </a:defRPr>
            </a:lvl4pPr>
            <a:lvl5pPr>
              <a:defRPr lang="en-GB" sz="3600" kern="1200" dirty="0">
                <a:solidFill>
                  <a:schemeClr val="bg1"/>
                </a:solidFill>
                <a:latin typeface="+mj-lt"/>
                <a:ea typeface="+mj-ea"/>
                <a:cs typeface="+mj-cs"/>
              </a:defRPr>
            </a:lvl5pPr>
          </a:lstStyle>
          <a:p>
            <a:pPr lvl="0"/>
            <a:r>
              <a:rPr lang="en-US" dirty="0"/>
              <a:t>Section break subtitle</a:t>
            </a:r>
          </a:p>
        </p:txBody>
      </p:sp>
      <p:sp>
        <p:nvSpPr>
          <p:cNvPr id="16" name="Text Box 7"/>
          <p:cNvSpPr txBox="1">
            <a:spLocks noChangeArrowheads="1"/>
          </p:cNvSpPr>
          <p:nvPr userDrawn="1"/>
        </p:nvSpPr>
        <p:spPr bwMode="auto">
          <a:xfrm>
            <a:off x="-1" y="-531813"/>
            <a:ext cx="3494088" cy="338554"/>
          </a:xfrm>
          <a:prstGeom prst="rect">
            <a:avLst/>
          </a:prstGeom>
          <a:solidFill>
            <a:schemeClr val="tx1"/>
          </a:solidFill>
          <a:ln>
            <a:noFill/>
          </a:ln>
          <a:effectLst/>
        </p:spPr>
        <p:txBody>
          <a:bodyPr wrap="square">
            <a:spAutoFit/>
          </a:bodyPr>
          <a:lstStyle>
            <a:defPPr>
              <a:defRPr lang="en-GB"/>
            </a:defPPr>
            <a:lvl1pPr algn="l">
              <a:defRPr b="1">
                <a:solidFill>
                  <a:srgbClr val="006699"/>
                </a:solidFill>
                <a:latin typeface="Arial" charset="0"/>
              </a:defRPr>
            </a:lvl1pPr>
          </a:lstStyle>
          <a:p>
            <a:r>
              <a:rPr lang="en-GB" dirty="0">
                <a:solidFill>
                  <a:schemeClr val="bg1"/>
                </a:solidFill>
              </a:rPr>
              <a:t>Onscreen section divider</a:t>
            </a:r>
          </a:p>
        </p:txBody>
      </p:sp>
      <p:pic>
        <p:nvPicPr>
          <p:cNvPr id="13" name="Picture 2" descr="C:\Documents and Settings\william.howard\My Documents\FreshfieldsTemplateProject\DesignProcess\CoverImages\FBDCovers-new\FBDCovers-new\FBDCovers-Umbrellas.jp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8843"/>
          <a:stretch/>
        </p:blipFill>
        <p:spPr bwMode="auto">
          <a:xfrm>
            <a:off x="0" y="0"/>
            <a:ext cx="9144000" cy="765175"/>
          </a:xfrm>
          <a:prstGeom prst="rect">
            <a:avLst/>
          </a:prstGeom>
          <a:noFill/>
          <a:extLst>
            <a:ext uri="{909E8E84-426E-40DD-AFC4-6F175D3DCCD1}">
              <a14:hiddenFill xmlns:a14="http://schemas.microsoft.com/office/drawing/2010/main">
                <a:solidFill>
                  <a:srgbClr val="FFFFFF"/>
                </a:solidFill>
              </a14:hiddenFill>
            </a:ext>
          </a:extLst>
        </p:spPr>
      </p:pic>
      <p:sp>
        <p:nvSpPr>
          <p:cNvPr id="15" name="Line 11"/>
          <p:cNvSpPr>
            <a:spLocks noChangeShapeType="1"/>
          </p:cNvSpPr>
          <p:nvPr userDrawn="1"/>
        </p:nvSpPr>
        <p:spPr bwMode="auto">
          <a:xfrm>
            <a:off x="665163" y="2176463"/>
            <a:ext cx="221400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9" name="Text Placeholder 3"/>
          <p:cNvSpPr>
            <a:spLocks noGrp="1"/>
          </p:cNvSpPr>
          <p:nvPr>
            <p:ph type="body" sz="quarter" idx="10" hasCustomPrompt="1"/>
          </p:nvPr>
        </p:nvSpPr>
        <p:spPr>
          <a:xfrm>
            <a:off x="7380312" y="5041775"/>
            <a:ext cx="1366342" cy="1440136"/>
          </a:xfrm>
        </p:spPr>
        <p:txBody>
          <a:bodyPr anchor="b"/>
          <a:lstStyle>
            <a:lvl1pPr>
              <a:defRPr sz="9000">
                <a:solidFill>
                  <a:schemeClr val="bg1"/>
                </a:solidFill>
                <a:latin typeface="+mn-lt"/>
              </a:defRPr>
            </a:lvl1pPr>
          </a:lstStyle>
          <a:p>
            <a:pPr lvl="0"/>
            <a:r>
              <a:rPr lang="en-US" dirty="0"/>
              <a:t>#</a:t>
            </a:r>
            <a:endParaRPr lang="en-GB" dirty="0"/>
          </a:p>
        </p:txBody>
      </p:sp>
      <p:sp>
        <p:nvSpPr>
          <p:cNvPr id="11" name="TextBox 10"/>
          <p:cNvSpPr txBox="1"/>
          <p:nvPr userDrawn="1"/>
        </p:nvSpPr>
        <p:spPr>
          <a:xfrm>
            <a:off x="5585445" y="5972669"/>
            <a:ext cx="1751013" cy="323165"/>
          </a:xfrm>
          <a:prstGeom prst="rect">
            <a:avLst/>
          </a:prstGeom>
          <a:noFill/>
        </p:spPr>
        <p:txBody>
          <a:bodyPr wrap="square" lIns="0" tIns="0" rIns="0" bIns="0" rtlCol="0">
            <a:spAutoFit/>
          </a:bodyPr>
          <a:lstStyle/>
          <a:p>
            <a:pPr algn="r"/>
            <a:r>
              <a:rPr lang="en-GB" sz="2100" b="1" dirty="0">
                <a:solidFill>
                  <a:schemeClr val="bg1"/>
                </a:solidFill>
                <a:latin typeface="+mj-lt"/>
              </a:rPr>
              <a:t>Section</a:t>
            </a:r>
          </a:p>
        </p:txBody>
      </p:sp>
    </p:spTree>
    <p:extLst>
      <p:ext uri="{BB962C8B-B14F-4D97-AF65-F5344CB8AC3E}">
        <p14:creationId xmlns:p14="http://schemas.microsoft.com/office/powerpoint/2010/main" val="1431502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FBD Onscreen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lvl1pPr>
              <a:defRPr/>
            </a:lvl1pPr>
          </a:lstStyle>
          <a:p>
            <a:fld id="{903157D5-65B3-42A6-8E79-1BF86441ABFF}" type="slidenum">
              <a:rPr lang="en-GB"/>
              <a:pPr/>
              <a:t>‹N°›</a:t>
            </a:fld>
            <a:endParaRPr lang="en-GB" dirty="0"/>
          </a:p>
        </p:txBody>
      </p:sp>
      <p:sp>
        <p:nvSpPr>
          <p:cNvPr id="4"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2371948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FBD Onscreen single column">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Click to edit Master title style</a:t>
            </a:r>
            <a:endParaRPr lang="en-GB" dirty="0"/>
          </a:p>
        </p:txBody>
      </p:sp>
      <p:sp>
        <p:nvSpPr>
          <p:cNvPr id="3" name="Content Placeholder 2"/>
          <p:cNvSpPr>
            <a:spLocks noGrp="1"/>
          </p:cNvSpPr>
          <p:nvPr>
            <p:ph idx="1"/>
          </p:nvPr>
        </p:nvSpPr>
        <p:spPr>
          <a:xfrm>
            <a:off x="358775" y="1062000"/>
            <a:ext cx="8367713" cy="5175288"/>
          </a:xfrm>
        </p:spPr>
        <p:txBody>
          <a:bodyPr/>
          <a:lstStyle>
            <a:lvl1pPr>
              <a:defRPr b="1"/>
            </a:lvl1pPr>
            <a:lvl2pPr>
              <a:defRPr sz="2200">
                <a:solidFill>
                  <a:schemeClr val="accent3"/>
                </a:solidFill>
              </a:defRPr>
            </a:lvl2pPr>
            <a:lvl3pPr marL="0" indent="0">
              <a:buNone/>
              <a:defRPr>
                <a:solidFill>
                  <a:schemeClr val="tx1"/>
                </a:solidFill>
              </a:defRPr>
            </a:lvl3pPr>
            <a:lvl4pPr marL="179388" indent="-179388">
              <a:buFont typeface="Arial" pitchFamily="34" charset="0"/>
              <a:buChar char="•"/>
              <a:defRPr>
                <a:solidFill>
                  <a:schemeClr val="tx1"/>
                </a:solidFill>
              </a:defRPr>
            </a:lvl4pPr>
            <a:lvl5pPr marL="360363"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A6CAE37F-631B-494D-AB4A-40381B2D2840}" type="slidenum">
              <a:rPr lang="en-GB"/>
              <a:pPr/>
              <a:t>‹N°›</a:t>
            </a:fld>
            <a:endParaRPr lang="en-GB" dirty="0"/>
          </a:p>
        </p:txBody>
      </p:sp>
      <p:sp>
        <p:nvSpPr>
          <p:cNvPr id="5"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1461144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FBD Onscreen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58775" y="1062000"/>
            <a:ext cx="4032000" cy="5175288"/>
          </a:xfrm>
        </p:spPr>
        <p:txBody>
          <a:bodyPr/>
          <a:lstStyle>
            <a:lvl1pPr>
              <a:defRPr sz="2200" b="1"/>
            </a:lvl1pPr>
            <a:lvl2pPr>
              <a:defRPr sz="2200">
                <a:solidFill>
                  <a:schemeClr val="accent3"/>
                </a:solidFill>
              </a:defRPr>
            </a:lvl2pPr>
            <a:lvl3pPr marL="0" indent="0">
              <a:buNone/>
              <a:defRPr sz="2000"/>
            </a:lvl3pPr>
            <a:lvl4pPr marL="179388" indent="-179388">
              <a:buFont typeface="Arial" pitchFamily="34" charset="0"/>
              <a:buChar char="•"/>
              <a:defRPr sz="2000"/>
            </a:lvl4pPr>
            <a:lvl5pPr marL="360363" indent="-180975">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94827" y="1062000"/>
            <a:ext cx="4032000" cy="5175288"/>
          </a:xfrm>
        </p:spPr>
        <p:txBody>
          <a:bodyPr/>
          <a:lstStyle>
            <a:lvl1pPr>
              <a:defRPr sz="2200" b="1"/>
            </a:lvl1pPr>
            <a:lvl2pPr>
              <a:defRPr sz="2200">
                <a:solidFill>
                  <a:schemeClr val="accent3"/>
                </a:solidFill>
              </a:defRPr>
            </a:lvl2pPr>
            <a:lvl3pPr marL="0" indent="0">
              <a:buNone/>
              <a:defRPr sz="2000"/>
            </a:lvl3pPr>
            <a:lvl4pPr marL="179388" indent="-179388">
              <a:buFont typeface="Arial" pitchFamily="34" charset="0"/>
              <a:buChar char="•"/>
              <a:defRPr sz="2000"/>
            </a:lvl4pPr>
            <a:lvl5pPr marL="360363" indent="-180975">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0"/>
          </p:nvPr>
        </p:nvSpPr>
        <p:spPr/>
        <p:txBody>
          <a:bodyPr/>
          <a:lstStyle>
            <a:lvl1pPr>
              <a:defRPr/>
            </a:lvl1pPr>
          </a:lstStyle>
          <a:p>
            <a:fld id="{32908DFF-CA1E-4D0D-9497-80474F805E08}" type="slidenum">
              <a:rPr lang="en-GB"/>
              <a:pPr/>
              <a:t>‹N°›</a:t>
            </a:fld>
            <a:endParaRPr lang="en-GB" dirty="0"/>
          </a:p>
        </p:txBody>
      </p:sp>
      <p:sp>
        <p:nvSpPr>
          <p:cNvPr id="6"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4226727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FBD Onscreen two columns two row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58775" y="1062000"/>
            <a:ext cx="4032000" cy="2597688"/>
          </a:xfrm>
        </p:spPr>
        <p:txBody>
          <a:bodyPr/>
          <a:lstStyle>
            <a:lvl1pPr>
              <a:defRPr sz="2200" b="1"/>
            </a:lvl1pPr>
            <a:lvl2pPr>
              <a:defRPr sz="2200">
                <a:solidFill>
                  <a:schemeClr val="accent3"/>
                </a:solidFill>
              </a:defRPr>
            </a:lvl2pPr>
            <a:lvl3pPr marL="0" indent="0">
              <a:buNone/>
              <a:defRPr sz="2000"/>
            </a:lvl3pPr>
            <a:lvl4pPr marL="182563" indent="-182563">
              <a:buFont typeface="Arial" pitchFamily="34" charset="0"/>
              <a:buChar char="•"/>
              <a:defRPr sz="2000"/>
            </a:lvl4pPr>
            <a:lvl5pPr marL="352425" indent="-169863">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98000" y="1062000"/>
            <a:ext cx="4032000" cy="2597688"/>
          </a:xfrm>
        </p:spPr>
        <p:txBody>
          <a:bodyPr/>
          <a:lstStyle>
            <a:lvl1pPr>
              <a:defRPr sz="2200" b="1"/>
            </a:lvl1pPr>
            <a:lvl2pPr>
              <a:defRPr sz="2200">
                <a:solidFill>
                  <a:schemeClr val="accent3"/>
                </a:solidFill>
              </a:defRPr>
            </a:lvl2pPr>
            <a:lvl3pPr marL="0" indent="0">
              <a:buNone/>
              <a:defRPr sz="2000"/>
            </a:lvl3pPr>
            <a:lvl4pPr marL="182563" indent="-182563">
              <a:buFont typeface="Arial" pitchFamily="34" charset="0"/>
              <a:buChar char="•"/>
              <a:defRPr sz="2000"/>
            </a:lvl4pPr>
            <a:lvl5pPr marL="352425" indent="-169863">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0"/>
          </p:nvPr>
        </p:nvSpPr>
        <p:spPr/>
        <p:txBody>
          <a:bodyPr/>
          <a:lstStyle>
            <a:lvl1pPr>
              <a:defRPr/>
            </a:lvl1pPr>
          </a:lstStyle>
          <a:p>
            <a:fld id="{32908DFF-CA1E-4D0D-9497-80474F805E08}" type="slidenum">
              <a:rPr lang="en-GB"/>
              <a:pPr/>
              <a:t>‹N°›</a:t>
            </a:fld>
            <a:endParaRPr lang="en-GB" dirty="0"/>
          </a:p>
        </p:txBody>
      </p:sp>
      <p:sp>
        <p:nvSpPr>
          <p:cNvPr id="6"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
        <p:nvSpPr>
          <p:cNvPr id="8" name="Content Placeholder 2"/>
          <p:cNvSpPr>
            <a:spLocks noGrp="1"/>
          </p:cNvSpPr>
          <p:nvPr>
            <p:ph sz="half" idx="11"/>
          </p:nvPr>
        </p:nvSpPr>
        <p:spPr>
          <a:xfrm>
            <a:off x="358775" y="3639600"/>
            <a:ext cx="4032000" cy="2597688"/>
          </a:xfrm>
        </p:spPr>
        <p:txBody>
          <a:bodyPr/>
          <a:lstStyle>
            <a:lvl1pPr>
              <a:defRPr sz="2200" b="1"/>
            </a:lvl1pPr>
            <a:lvl2pPr>
              <a:defRPr sz="2200">
                <a:solidFill>
                  <a:schemeClr val="accent3"/>
                </a:solidFill>
              </a:defRPr>
            </a:lvl2pPr>
            <a:lvl3pPr marL="0" indent="0">
              <a:buNone/>
              <a:defRPr sz="2000"/>
            </a:lvl3pPr>
            <a:lvl4pPr marL="182563" indent="-182563">
              <a:buFont typeface="Arial" pitchFamily="34" charset="0"/>
              <a:buChar char="•"/>
              <a:defRPr sz="2000"/>
            </a:lvl4pPr>
            <a:lvl5pPr marL="352425" indent="-169863">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2"/>
          </p:nvPr>
        </p:nvSpPr>
        <p:spPr>
          <a:xfrm>
            <a:off x="4698000" y="3639600"/>
            <a:ext cx="4032000" cy="2597688"/>
          </a:xfrm>
        </p:spPr>
        <p:txBody>
          <a:bodyPr/>
          <a:lstStyle>
            <a:lvl1pPr>
              <a:defRPr sz="2200" b="1"/>
            </a:lvl1pPr>
            <a:lvl2pPr>
              <a:defRPr sz="2200">
                <a:solidFill>
                  <a:schemeClr val="accent3"/>
                </a:solidFill>
              </a:defRPr>
            </a:lvl2pPr>
            <a:lvl3pPr marL="0" indent="0">
              <a:buNone/>
              <a:defRPr sz="2000">
                <a:solidFill>
                  <a:schemeClr val="tx1"/>
                </a:solidFill>
              </a:defRPr>
            </a:lvl3pPr>
            <a:lvl4pPr marL="182563" indent="-182563">
              <a:buFont typeface="Arial" pitchFamily="34" charset="0"/>
              <a:buChar char="•"/>
              <a:defRPr sz="2000">
                <a:solidFill>
                  <a:schemeClr val="tx1"/>
                </a:solidFill>
              </a:defRPr>
            </a:lvl4pPr>
            <a:lvl5pPr marL="352425" indent="-169863">
              <a:defRPr sz="20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883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BD Print Section Divider">
    <p:spTree>
      <p:nvGrpSpPr>
        <p:cNvPr id="1" name=""/>
        <p:cNvGrpSpPr/>
        <p:nvPr/>
      </p:nvGrpSpPr>
      <p:grpSpPr>
        <a:xfrm>
          <a:off x="0" y="0"/>
          <a:ext cx="0" cy="0"/>
          <a:chOff x="0" y="0"/>
          <a:chExt cx="0" cy="0"/>
        </a:xfrm>
      </p:grpSpPr>
      <p:sp>
        <p:nvSpPr>
          <p:cNvPr id="6" name="Rectangle 5"/>
          <p:cNvSpPr/>
          <p:nvPr userDrawn="1"/>
        </p:nvSpPr>
        <p:spPr bwMode="auto">
          <a:xfrm>
            <a:off x="0" y="0"/>
            <a:ext cx="9144000" cy="6858000"/>
          </a:xfrm>
          <a:prstGeom prst="rect">
            <a:avLst/>
          </a:prstGeom>
          <a:solidFill>
            <a:srgbClr val="EBF5FF"/>
          </a:solidFill>
          <a:ln>
            <a:noFill/>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Georgia" pitchFamily="18" charset="0"/>
              <a:cs typeface="Arial" charset="0"/>
            </a:endParaRPr>
          </a:p>
        </p:txBody>
      </p:sp>
      <p:sp>
        <p:nvSpPr>
          <p:cNvPr id="2" name="Title 1"/>
          <p:cNvSpPr>
            <a:spLocks noGrp="1"/>
          </p:cNvSpPr>
          <p:nvPr>
            <p:ph type="title" hasCustomPrompt="1"/>
          </p:nvPr>
        </p:nvSpPr>
        <p:spPr>
          <a:xfrm>
            <a:off x="665163" y="2286000"/>
            <a:ext cx="5635029" cy="576263"/>
          </a:xfrm>
        </p:spPr>
        <p:txBody>
          <a:bodyPr/>
          <a:lstStyle>
            <a:lvl1pPr>
              <a:defRPr baseline="0">
                <a:solidFill>
                  <a:schemeClr val="tx1"/>
                </a:solidFill>
              </a:defRPr>
            </a:lvl1pPr>
          </a:lstStyle>
          <a:p>
            <a:r>
              <a:rPr lang="en-US" dirty="0"/>
              <a:t>Section break title or descriptor</a:t>
            </a:r>
            <a:endParaRPr lang="en-GB" dirty="0"/>
          </a:p>
        </p:txBody>
      </p:sp>
      <p:pic>
        <p:nvPicPr>
          <p:cNvPr id="5" name="Picture 18" descr="FBD_Full_logo_295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8775" y="935038"/>
            <a:ext cx="2519363" cy="2555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Grp="1" noChangeArrowheads="1"/>
          </p:cNvSpPr>
          <p:nvPr>
            <p:ph type="subTitle" idx="1" hasCustomPrompt="1"/>
          </p:nvPr>
        </p:nvSpPr>
        <p:spPr>
          <a:xfrm>
            <a:off x="665164" y="3112591"/>
            <a:ext cx="5635028" cy="3077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defTabSz="457200">
              <a:spcBef>
                <a:spcPct val="0"/>
              </a:spcBef>
              <a:defRPr sz="2000" i="1">
                <a:solidFill>
                  <a:schemeClr val="accent3"/>
                </a:solidFill>
                <a:latin typeface="Georgia" pitchFamily="18" charset="0"/>
              </a:defRPr>
            </a:lvl1pPr>
          </a:lstStyle>
          <a:p>
            <a:pPr lvl="0"/>
            <a:r>
              <a:rPr lang="en-GB" noProof="0" dirty="0"/>
              <a:t>Section break subtitle</a:t>
            </a:r>
          </a:p>
        </p:txBody>
      </p:sp>
      <p:sp>
        <p:nvSpPr>
          <p:cNvPr id="15" name="Text Box 7"/>
          <p:cNvSpPr txBox="1">
            <a:spLocks noChangeArrowheads="1"/>
          </p:cNvSpPr>
          <p:nvPr userDrawn="1"/>
        </p:nvSpPr>
        <p:spPr bwMode="auto">
          <a:xfrm>
            <a:off x="-1" y="-531813"/>
            <a:ext cx="2879725" cy="338554"/>
          </a:xfrm>
          <a:prstGeom prst="rect">
            <a:avLst/>
          </a:prstGeom>
          <a:solidFill>
            <a:schemeClr val="bg2"/>
          </a:solidFill>
          <a:ln>
            <a:noFill/>
          </a:ln>
          <a:effectLst/>
        </p:spPr>
        <p:txBody>
          <a:bodyPr wrap="square">
            <a:spAutoFit/>
          </a:bodyPr>
          <a:lstStyle>
            <a:defPPr>
              <a:defRPr lang="en-GB"/>
            </a:defPPr>
            <a:lvl1pPr algn="l">
              <a:defRPr b="1">
                <a:solidFill>
                  <a:srgbClr val="006699"/>
                </a:solidFill>
                <a:latin typeface="Arial" charset="0"/>
              </a:defRPr>
            </a:lvl1pPr>
          </a:lstStyle>
          <a:p>
            <a:r>
              <a:rPr lang="en-GB" dirty="0">
                <a:solidFill>
                  <a:srgbClr val="0B1A40"/>
                </a:solidFill>
              </a:rPr>
              <a:t>Print divider</a:t>
            </a:r>
          </a:p>
        </p:txBody>
      </p:sp>
      <p:pic>
        <p:nvPicPr>
          <p:cNvPr id="11" name="Picture 2" descr="C:\Documents and Settings\william.howard\My Documents\FreshfieldsTemplateProject\DesignProcess\CoverImages\FBDCovers-new\FBDCovers-new\FBDCovers-Umbrellas.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8843"/>
          <a:stretch/>
        </p:blipFill>
        <p:spPr bwMode="auto">
          <a:xfrm>
            <a:off x="-1" y="0"/>
            <a:ext cx="9144000" cy="765175"/>
          </a:xfrm>
          <a:prstGeom prst="rect">
            <a:avLst/>
          </a:prstGeom>
          <a:noFill/>
          <a:extLst>
            <a:ext uri="{909E8E84-426E-40DD-AFC4-6F175D3DCCD1}">
              <a14:hiddenFill xmlns:a14="http://schemas.microsoft.com/office/drawing/2010/main">
                <a:solidFill>
                  <a:srgbClr val="FFFFFF"/>
                </a:solidFill>
              </a14:hiddenFill>
            </a:ext>
          </a:extLst>
        </p:spPr>
      </p:pic>
      <p:sp>
        <p:nvSpPr>
          <p:cNvPr id="12" name="Line 11"/>
          <p:cNvSpPr>
            <a:spLocks noChangeShapeType="1"/>
          </p:cNvSpPr>
          <p:nvPr userDrawn="1"/>
        </p:nvSpPr>
        <p:spPr bwMode="auto">
          <a:xfrm>
            <a:off x="665163" y="2176463"/>
            <a:ext cx="2214000"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 name="Text Placeholder 3"/>
          <p:cNvSpPr>
            <a:spLocks noGrp="1"/>
          </p:cNvSpPr>
          <p:nvPr>
            <p:ph type="body" sz="quarter" idx="10" hasCustomPrompt="1"/>
          </p:nvPr>
        </p:nvSpPr>
        <p:spPr>
          <a:xfrm>
            <a:off x="7380312" y="5041775"/>
            <a:ext cx="1366342" cy="1440136"/>
          </a:xfrm>
        </p:spPr>
        <p:txBody>
          <a:bodyPr anchor="b"/>
          <a:lstStyle>
            <a:lvl1pPr>
              <a:defRPr sz="9000">
                <a:solidFill>
                  <a:schemeClr val="accent3"/>
                </a:solidFill>
                <a:latin typeface="+mn-lt"/>
              </a:defRPr>
            </a:lvl1pPr>
          </a:lstStyle>
          <a:p>
            <a:pPr lvl="0"/>
            <a:r>
              <a:rPr lang="en-US" dirty="0"/>
              <a:t>#</a:t>
            </a:r>
            <a:endParaRPr lang="en-GB" dirty="0"/>
          </a:p>
        </p:txBody>
      </p:sp>
      <p:sp>
        <p:nvSpPr>
          <p:cNvPr id="16" name="TextBox 15"/>
          <p:cNvSpPr txBox="1"/>
          <p:nvPr userDrawn="1"/>
        </p:nvSpPr>
        <p:spPr>
          <a:xfrm>
            <a:off x="5585445" y="5972669"/>
            <a:ext cx="1751013" cy="323165"/>
          </a:xfrm>
          <a:prstGeom prst="rect">
            <a:avLst/>
          </a:prstGeom>
          <a:noFill/>
        </p:spPr>
        <p:txBody>
          <a:bodyPr wrap="square" lIns="0" tIns="0" rIns="0" bIns="0" rtlCol="0">
            <a:spAutoFit/>
          </a:bodyPr>
          <a:lstStyle/>
          <a:p>
            <a:pPr algn="r"/>
            <a:r>
              <a:rPr lang="en-GB" sz="2100" b="1" dirty="0">
                <a:solidFill>
                  <a:schemeClr val="accent3"/>
                </a:solidFill>
                <a:latin typeface="+mj-lt"/>
              </a:rPr>
              <a:t>Section</a:t>
            </a:r>
          </a:p>
        </p:txBody>
      </p:sp>
    </p:spTree>
    <p:extLst>
      <p:ext uri="{BB962C8B-B14F-4D97-AF65-F5344CB8AC3E}">
        <p14:creationId xmlns:p14="http://schemas.microsoft.com/office/powerpoint/2010/main" val="776838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BD Onscreen 1 column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461542"/>
            <a:ext cx="8366400" cy="4775746"/>
          </a:xfrm>
        </p:spPr>
        <p:txBody>
          <a:bodyPr>
            <a:noAutofit/>
          </a:bodyPr>
          <a:lstStyle>
            <a:lvl1pPr>
              <a:defRPr baseline="0"/>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1062001"/>
            <a:ext cx="83664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3987325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BD Onscreen 2 column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461600"/>
            <a:ext cx="4032000" cy="47756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1062000"/>
            <a:ext cx="4032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
        <p:nvSpPr>
          <p:cNvPr id="19" name="Content Placeholder 7"/>
          <p:cNvSpPr>
            <a:spLocks noGrp="1"/>
          </p:cNvSpPr>
          <p:nvPr>
            <p:ph sz="quarter" idx="32"/>
          </p:nvPr>
        </p:nvSpPr>
        <p:spPr>
          <a:xfrm>
            <a:off x="4698554" y="1461600"/>
            <a:ext cx="4032000" cy="4775688"/>
          </a:xfrm>
        </p:spPr>
        <p:txBody>
          <a:bodyPr>
            <a:noAutofit/>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33"/>
          </p:nvPr>
        </p:nvSpPr>
        <p:spPr>
          <a:xfrm>
            <a:off x="4698554" y="1062000"/>
            <a:ext cx="4032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500747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BD Onscreen 2 column 2 row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461600"/>
            <a:ext cx="4032000" cy="2183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1062000"/>
            <a:ext cx="4032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7"/>
          <p:cNvSpPr>
            <a:spLocks noGrp="1"/>
          </p:cNvSpPr>
          <p:nvPr>
            <p:ph sz="quarter" idx="29"/>
          </p:nvPr>
        </p:nvSpPr>
        <p:spPr>
          <a:xfrm>
            <a:off x="360000" y="4039200"/>
            <a:ext cx="4032000" cy="2183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idx="31"/>
          </p:nvPr>
        </p:nvSpPr>
        <p:spPr>
          <a:xfrm>
            <a:off x="360000" y="3639600"/>
            <a:ext cx="4032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
        <p:nvSpPr>
          <p:cNvPr id="19" name="Content Placeholder 7"/>
          <p:cNvSpPr>
            <a:spLocks noGrp="1"/>
          </p:cNvSpPr>
          <p:nvPr>
            <p:ph sz="quarter" idx="32"/>
          </p:nvPr>
        </p:nvSpPr>
        <p:spPr>
          <a:xfrm>
            <a:off x="4698554" y="1461600"/>
            <a:ext cx="4032000" cy="2183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33"/>
          </p:nvPr>
        </p:nvSpPr>
        <p:spPr>
          <a:xfrm>
            <a:off x="4698554" y="1062000"/>
            <a:ext cx="4032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Content Placeholder 7"/>
          <p:cNvSpPr>
            <a:spLocks noGrp="1"/>
          </p:cNvSpPr>
          <p:nvPr>
            <p:ph sz="quarter" idx="34"/>
          </p:nvPr>
        </p:nvSpPr>
        <p:spPr>
          <a:xfrm>
            <a:off x="4698554" y="4039200"/>
            <a:ext cx="4032000" cy="2183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
          <p:cNvSpPr>
            <a:spLocks noGrp="1"/>
          </p:cNvSpPr>
          <p:nvPr>
            <p:ph type="body" idx="35"/>
          </p:nvPr>
        </p:nvSpPr>
        <p:spPr>
          <a:xfrm>
            <a:off x="4698554" y="3639600"/>
            <a:ext cx="4032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990992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BD Onscreen 1 column 2 row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461600"/>
            <a:ext cx="8366400" cy="2183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1062000"/>
            <a:ext cx="83664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7"/>
          <p:cNvSpPr>
            <a:spLocks noGrp="1"/>
          </p:cNvSpPr>
          <p:nvPr>
            <p:ph sz="quarter" idx="29"/>
          </p:nvPr>
        </p:nvSpPr>
        <p:spPr>
          <a:xfrm>
            <a:off x="360000" y="4040351"/>
            <a:ext cx="8366400" cy="21833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idx="31"/>
          </p:nvPr>
        </p:nvSpPr>
        <p:spPr>
          <a:xfrm>
            <a:off x="360000" y="3640264"/>
            <a:ext cx="83664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3746456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BD Onscreen 1 row+margin">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062000"/>
            <a:ext cx="2052000" cy="51752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9725" y="1062000"/>
            <a:ext cx="5849938" cy="51752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10"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3281403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BD Onscreen 1 row+margin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062000"/>
            <a:ext cx="2052000" cy="51752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9725" y="1461600"/>
            <a:ext cx="5849938" cy="4775688"/>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3" name="Text Placeholder 2"/>
          <p:cNvSpPr>
            <a:spLocks noGrp="1"/>
          </p:cNvSpPr>
          <p:nvPr>
            <p:ph type="body" idx="15"/>
          </p:nvPr>
        </p:nvSpPr>
        <p:spPr>
          <a:xfrm>
            <a:off x="2879725" y="1062000"/>
            <a:ext cx="5849938"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581619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BD 2 rows+margin">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0620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9725" y="1062000"/>
            <a:ext cx="5850000"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16" name="Content Placeholder 7"/>
          <p:cNvSpPr>
            <a:spLocks noGrp="1"/>
          </p:cNvSpPr>
          <p:nvPr>
            <p:ph sz="quarter" idx="29"/>
          </p:nvPr>
        </p:nvSpPr>
        <p:spPr>
          <a:xfrm>
            <a:off x="360000" y="36449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7"/>
          <p:cNvSpPr>
            <a:spLocks noGrp="1"/>
          </p:cNvSpPr>
          <p:nvPr>
            <p:ph sz="quarter" idx="30"/>
          </p:nvPr>
        </p:nvSpPr>
        <p:spPr>
          <a:xfrm>
            <a:off x="2879725" y="3644900"/>
            <a:ext cx="5850000"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40250288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BD 2 rows+margin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0620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7"/>
          <p:cNvSpPr>
            <a:spLocks noGrp="1"/>
          </p:cNvSpPr>
          <p:nvPr>
            <p:ph sz="quarter" idx="20"/>
          </p:nvPr>
        </p:nvSpPr>
        <p:spPr>
          <a:xfrm>
            <a:off x="2879725" y="1461600"/>
            <a:ext cx="5850000" cy="220105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3" name="Text Placeholder 2"/>
          <p:cNvSpPr>
            <a:spLocks noGrp="1"/>
          </p:cNvSpPr>
          <p:nvPr>
            <p:ph type="body" idx="15"/>
          </p:nvPr>
        </p:nvSpPr>
        <p:spPr>
          <a:xfrm>
            <a:off x="2879725" y="1062000"/>
            <a:ext cx="5850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7"/>
          <p:cNvSpPr>
            <a:spLocks noGrp="1"/>
          </p:cNvSpPr>
          <p:nvPr>
            <p:ph sz="quarter" idx="29"/>
          </p:nvPr>
        </p:nvSpPr>
        <p:spPr>
          <a:xfrm>
            <a:off x="360000" y="3644900"/>
            <a:ext cx="2047825" cy="2592388"/>
          </a:xfrm>
        </p:spPr>
        <p:txBody>
          <a:bodyPr>
            <a:noAutofit/>
          </a:bodyPr>
          <a:lstStyle>
            <a:lvl1pPr>
              <a:defRPr b="1"/>
            </a:lvl1pPr>
            <a:lvl2pPr>
              <a:defRPr sz="2200">
                <a:solidFill>
                  <a:schemeClr val="accent3"/>
                </a:solidFill>
              </a:defRPr>
            </a:lvl2pPr>
            <a:lvl3pPr marL="0" indent="0">
              <a:buNone/>
              <a:defRPr/>
            </a:lvl3pPr>
            <a:lvl4pPr marL="177800" indent="-177800">
              <a:buFont typeface="Arial" pitchFamily="34" charset="0"/>
              <a:buChar char="•"/>
              <a:defRPr/>
            </a:lvl4pPr>
            <a:lvl5pPr marL="355600" indent="-1778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7"/>
          <p:cNvSpPr>
            <a:spLocks noGrp="1"/>
          </p:cNvSpPr>
          <p:nvPr>
            <p:ph sz="quarter" idx="30"/>
          </p:nvPr>
        </p:nvSpPr>
        <p:spPr>
          <a:xfrm>
            <a:off x="2879725" y="4036234"/>
            <a:ext cx="5850000" cy="220105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32"/>
          </p:nvPr>
        </p:nvSpPr>
        <p:spPr>
          <a:xfrm>
            <a:off x="2879725" y="3644900"/>
            <a:ext cx="5850000" cy="399600"/>
          </a:xfrm>
        </p:spPr>
        <p:txBody>
          <a:bodyPr bIns="72000" anchor="t">
            <a:noAutofit/>
          </a:bodyPr>
          <a:lstStyle>
            <a:lvl1pPr marL="0" indent="0">
              <a:buNone/>
              <a:defRPr sz="22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Tree>
    <p:extLst>
      <p:ext uri="{BB962C8B-B14F-4D97-AF65-F5344CB8AC3E}">
        <p14:creationId xmlns:p14="http://schemas.microsoft.com/office/powerpoint/2010/main" val="167473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BD Onscreen thank you">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8674" y="-531813"/>
            <a:ext cx="1656223" cy="338554"/>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chemeClr val="bg1"/>
                </a:solidFill>
              </a:rPr>
              <a:t>Onscreen slide</a:t>
            </a:r>
          </a:p>
        </p:txBody>
      </p:sp>
      <p:sp>
        <p:nvSpPr>
          <p:cNvPr id="7" name="Rectangle 2"/>
          <p:cNvSpPr>
            <a:spLocks noGrp="1" noChangeArrowheads="1"/>
          </p:cNvSpPr>
          <p:nvPr>
            <p:ph type="title"/>
          </p:nvPr>
        </p:nvSpPr>
        <p:spPr bwMode="auto">
          <a:xfrm>
            <a:off x="358775" y="358775"/>
            <a:ext cx="8367713" cy="576263"/>
          </a:xfrm>
          <a:prstGeom prst="rect">
            <a:avLst/>
          </a:prstGeom>
          <a:noFill/>
          <a:ln>
            <a:noFill/>
          </a:ln>
          <a:effec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6" name="Rectangle 5"/>
          <p:cNvSpPr/>
          <p:nvPr userDrawn="1"/>
        </p:nvSpPr>
        <p:spPr>
          <a:xfrm>
            <a:off x="377825" y="4516935"/>
            <a:ext cx="8370888" cy="1708160"/>
          </a:xfrm>
          <a:prstGeom prst="rect">
            <a:avLst/>
          </a:prstGeom>
        </p:spPr>
        <p:txBody>
          <a:bodyPr wrap="square" lIns="0" rIns="0" anchor="b">
            <a:spAutoFit/>
          </a:bodyPr>
          <a:lstStyle/>
          <a:p>
            <a:pPr algn="l"/>
            <a:r>
              <a:rPr lang="en-GB" sz="1000" kern="1200" dirty="0">
                <a:solidFill>
                  <a:schemeClr val="tx1"/>
                </a:solidFill>
                <a:effectLst/>
                <a:latin typeface="Arial"/>
                <a:ea typeface="+mn-ea"/>
                <a:cs typeface="Arial"/>
              </a:rPr>
              <a:t>This material is provided by the international law firm </a:t>
            </a:r>
            <a:r>
              <a:rPr lang="en-GB" sz="1000" kern="1200" dirty="0" err="1">
                <a:solidFill>
                  <a:schemeClr val="tx1"/>
                </a:solidFill>
                <a:effectLst/>
                <a:latin typeface="Arial"/>
                <a:ea typeface="+mn-ea"/>
                <a:cs typeface="Arial"/>
              </a:rPr>
              <a:t>Freshfields</a:t>
            </a:r>
            <a:r>
              <a:rPr lang="en-GB" sz="1000" kern="1200" dirty="0">
                <a:solidFill>
                  <a:schemeClr val="tx1"/>
                </a:solidFill>
                <a:effectLst/>
                <a:latin typeface="Arial"/>
                <a:ea typeface="+mn-ea"/>
                <a:cs typeface="Arial"/>
              </a:rPr>
              <a:t> Bruckhaus </a:t>
            </a:r>
            <a:r>
              <a:rPr lang="en-GB" sz="1000" kern="1200" dirty="0" err="1">
                <a:solidFill>
                  <a:schemeClr val="tx1"/>
                </a:solidFill>
                <a:effectLst/>
                <a:latin typeface="Arial"/>
                <a:ea typeface="+mn-ea"/>
                <a:cs typeface="Arial"/>
              </a:rPr>
              <a:t>Deringer</a:t>
            </a:r>
            <a:r>
              <a:rPr lang="en-GB" sz="1000" kern="1200" dirty="0">
                <a:solidFill>
                  <a:schemeClr val="tx1"/>
                </a:solidFill>
                <a:effectLst/>
                <a:latin typeface="Arial"/>
                <a:ea typeface="+mn-ea"/>
                <a:cs typeface="Arial"/>
              </a:rPr>
              <a:t> </a:t>
            </a:r>
            <a:r>
              <a:rPr lang="en-GB" sz="900" kern="1200" dirty="0">
                <a:solidFill>
                  <a:schemeClr val="tx1"/>
                </a:solidFill>
                <a:effectLst/>
                <a:latin typeface="Arial"/>
                <a:ea typeface="+mn-ea"/>
                <a:cs typeface="Arial"/>
              </a:rPr>
              <a:t>LLP</a:t>
            </a:r>
            <a:r>
              <a:rPr lang="en-GB" sz="1000" kern="1200" dirty="0">
                <a:solidFill>
                  <a:schemeClr val="tx1"/>
                </a:solidFill>
                <a:effectLst/>
                <a:latin typeface="Arial"/>
                <a:ea typeface="+mn-ea"/>
                <a:cs typeface="Arial"/>
              </a:rPr>
              <a:t> (a limited liability partnership organised under the law </a:t>
            </a:r>
            <a:br>
              <a:rPr lang="en-GB" sz="1000" kern="1200" dirty="0">
                <a:solidFill>
                  <a:schemeClr val="tx1"/>
                </a:solidFill>
                <a:effectLst/>
                <a:latin typeface="Arial"/>
                <a:ea typeface="+mn-ea"/>
                <a:cs typeface="Arial"/>
              </a:rPr>
            </a:br>
            <a:r>
              <a:rPr lang="en-GB" sz="1000" kern="1200" dirty="0">
                <a:solidFill>
                  <a:schemeClr val="tx1"/>
                </a:solidFill>
                <a:effectLst/>
                <a:latin typeface="Arial"/>
                <a:ea typeface="+mn-ea"/>
                <a:cs typeface="Arial"/>
              </a:rPr>
              <a:t>of England and Wales) (the UK </a:t>
            </a:r>
            <a:r>
              <a:rPr lang="en-GB" sz="900" kern="1200" dirty="0">
                <a:solidFill>
                  <a:schemeClr val="tx1"/>
                </a:solidFill>
                <a:effectLst/>
                <a:latin typeface="Arial"/>
                <a:ea typeface="+mn-ea"/>
                <a:cs typeface="Arial"/>
              </a:rPr>
              <a:t>LLP</a:t>
            </a:r>
            <a:r>
              <a:rPr lang="en-GB" sz="1000" kern="1200" dirty="0">
                <a:solidFill>
                  <a:schemeClr val="tx1"/>
                </a:solidFill>
                <a:effectLst/>
                <a:latin typeface="Arial"/>
                <a:ea typeface="+mn-ea"/>
                <a:cs typeface="Arial"/>
              </a:rPr>
              <a:t>) and the offices and associated entities of the UK </a:t>
            </a:r>
            <a:r>
              <a:rPr lang="en-GB" sz="900" kern="1200" dirty="0">
                <a:solidFill>
                  <a:schemeClr val="tx1"/>
                </a:solidFill>
                <a:effectLst/>
                <a:latin typeface="Arial"/>
                <a:ea typeface="+mn-ea"/>
                <a:cs typeface="Arial"/>
              </a:rPr>
              <a:t>LLP</a:t>
            </a:r>
            <a:r>
              <a:rPr lang="en-GB" sz="1000" kern="1200" dirty="0">
                <a:solidFill>
                  <a:schemeClr val="tx1"/>
                </a:solidFill>
                <a:effectLst/>
                <a:latin typeface="Arial"/>
                <a:ea typeface="+mn-ea"/>
                <a:cs typeface="Arial"/>
              </a:rPr>
              <a:t> practising under the </a:t>
            </a:r>
            <a:r>
              <a:rPr lang="en-GB" sz="1000" kern="1200" dirty="0" err="1">
                <a:solidFill>
                  <a:schemeClr val="tx1"/>
                </a:solidFill>
                <a:effectLst/>
                <a:latin typeface="Arial"/>
                <a:ea typeface="+mn-ea"/>
                <a:cs typeface="Arial"/>
              </a:rPr>
              <a:t>Freshfields</a:t>
            </a:r>
            <a:r>
              <a:rPr lang="en-GB" sz="1000" kern="1200" dirty="0">
                <a:solidFill>
                  <a:schemeClr val="tx1"/>
                </a:solidFill>
                <a:effectLst/>
                <a:latin typeface="Arial"/>
                <a:ea typeface="+mn-ea"/>
                <a:cs typeface="Arial"/>
              </a:rPr>
              <a:t> Bruckhaus </a:t>
            </a:r>
            <a:r>
              <a:rPr lang="en-GB" sz="1000" kern="1200" dirty="0" err="1">
                <a:solidFill>
                  <a:schemeClr val="tx1"/>
                </a:solidFill>
                <a:effectLst/>
                <a:latin typeface="Arial"/>
                <a:ea typeface="+mn-ea"/>
                <a:cs typeface="Arial"/>
              </a:rPr>
              <a:t>Deringer</a:t>
            </a:r>
            <a:r>
              <a:rPr lang="en-GB" sz="1000" kern="1200" dirty="0">
                <a:solidFill>
                  <a:schemeClr val="tx1"/>
                </a:solidFill>
                <a:effectLst/>
                <a:latin typeface="Arial"/>
                <a:ea typeface="+mn-ea"/>
                <a:cs typeface="Arial"/>
              </a:rPr>
              <a:t> </a:t>
            </a:r>
            <a:br>
              <a:rPr lang="en-GB" sz="1000" kern="1200" dirty="0">
                <a:solidFill>
                  <a:schemeClr val="tx1"/>
                </a:solidFill>
                <a:effectLst/>
                <a:latin typeface="Arial"/>
                <a:ea typeface="+mn-ea"/>
                <a:cs typeface="Arial"/>
              </a:rPr>
            </a:br>
            <a:r>
              <a:rPr lang="en-GB" sz="1000" kern="1200" dirty="0">
                <a:solidFill>
                  <a:schemeClr val="tx1"/>
                </a:solidFill>
                <a:effectLst/>
                <a:latin typeface="Arial"/>
                <a:ea typeface="+mn-ea"/>
                <a:cs typeface="Arial"/>
              </a:rPr>
              <a:t>name in a number of jurisdictions, and </a:t>
            </a:r>
            <a:r>
              <a:rPr lang="en-GB" sz="1000" kern="1200" dirty="0" err="1">
                <a:solidFill>
                  <a:schemeClr val="tx1"/>
                </a:solidFill>
                <a:effectLst/>
                <a:latin typeface="Arial"/>
                <a:ea typeface="+mn-ea"/>
                <a:cs typeface="Arial"/>
              </a:rPr>
              <a:t>Freshfields</a:t>
            </a:r>
            <a:r>
              <a:rPr lang="en-GB" sz="1000" kern="1200" dirty="0">
                <a:solidFill>
                  <a:schemeClr val="tx1"/>
                </a:solidFill>
                <a:effectLst/>
                <a:latin typeface="Arial"/>
                <a:ea typeface="+mn-ea"/>
                <a:cs typeface="Arial"/>
              </a:rPr>
              <a:t> Bruckhaus </a:t>
            </a:r>
            <a:r>
              <a:rPr lang="en-GB" sz="1000" kern="1200" dirty="0" err="1">
                <a:solidFill>
                  <a:schemeClr val="tx1"/>
                </a:solidFill>
                <a:effectLst/>
                <a:latin typeface="Arial"/>
                <a:ea typeface="+mn-ea"/>
                <a:cs typeface="Arial"/>
              </a:rPr>
              <a:t>Deringer</a:t>
            </a:r>
            <a:r>
              <a:rPr lang="en-GB" sz="1000" kern="1200" dirty="0">
                <a:solidFill>
                  <a:schemeClr val="tx1"/>
                </a:solidFill>
                <a:effectLst/>
                <a:latin typeface="Arial"/>
                <a:ea typeface="+mn-ea"/>
                <a:cs typeface="Arial"/>
              </a:rPr>
              <a:t> US </a:t>
            </a:r>
            <a:r>
              <a:rPr lang="en-GB" sz="900" kern="1200" dirty="0">
                <a:solidFill>
                  <a:schemeClr val="tx1"/>
                </a:solidFill>
                <a:effectLst/>
                <a:latin typeface="Arial"/>
                <a:ea typeface="+mn-ea"/>
                <a:cs typeface="Arial"/>
              </a:rPr>
              <a:t>LLP</a:t>
            </a:r>
            <a:r>
              <a:rPr lang="en-GB" sz="1000" kern="1200" dirty="0">
                <a:solidFill>
                  <a:schemeClr val="tx1"/>
                </a:solidFill>
                <a:effectLst/>
                <a:latin typeface="Arial"/>
                <a:ea typeface="+mn-ea"/>
                <a:cs typeface="Arial"/>
              </a:rPr>
              <a:t>, together referred to in the material as ‘</a:t>
            </a:r>
            <a:r>
              <a:rPr lang="en-GB" sz="1000" kern="1200" dirty="0" err="1">
                <a:solidFill>
                  <a:schemeClr val="tx1"/>
                </a:solidFill>
                <a:effectLst/>
                <a:latin typeface="Arial"/>
                <a:ea typeface="+mn-ea"/>
                <a:cs typeface="Arial"/>
              </a:rPr>
              <a:t>Freshfields</a:t>
            </a:r>
            <a:r>
              <a:rPr lang="en-GB" sz="1000" kern="1200" dirty="0">
                <a:solidFill>
                  <a:schemeClr val="tx1"/>
                </a:solidFill>
                <a:effectLst/>
                <a:latin typeface="Arial"/>
                <a:ea typeface="+mn-ea"/>
                <a:cs typeface="Arial"/>
              </a:rPr>
              <a:t>’. </a:t>
            </a:r>
            <a:br>
              <a:rPr lang="en-GB" sz="1000" kern="1200" dirty="0">
                <a:solidFill>
                  <a:schemeClr val="tx1"/>
                </a:solidFill>
                <a:effectLst/>
                <a:latin typeface="Arial"/>
                <a:ea typeface="+mn-ea"/>
                <a:cs typeface="Arial"/>
              </a:rPr>
            </a:br>
            <a:r>
              <a:rPr lang="en-GB" sz="1000" kern="1200" dirty="0">
                <a:solidFill>
                  <a:schemeClr val="tx1"/>
                </a:solidFill>
                <a:effectLst/>
                <a:latin typeface="Arial"/>
                <a:ea typeface="+mn-ea"/>
                <a:cs typeface="Arial"/>
              </a:rPr>
              <a:t>For regulatory information please refer to </a:t>
            </a:r>
            <a:r>
              <a:rPr lang="en-GB" sz="1000" u="none" kern="1200" dirty="0">
                <a:solidFill>
                  <a:schemeClr val="tx1"/>
                </a:solidFill>
                <a:effectLst/>
                <a:latin typeface="Arial"/>
                <a:ea typeface="+mn-ea"/>
                <a:cs typeface="Arial"/>
              </a:rPr>
              <a:t>www.freshfields.com/support/legalnotice</a:t>
            </a:r>
            <a:r>
              <a:rPr lang="en-GB" sz="1000" kern="1200" dirty="0">
                <a:solidFill>
                  <a:schemeClr val="tx1"/>
                </a:solidFill>
                <a:effectLst/>
                <a:latin typeface="Arial"/>
                <a:ea typeface="+mn-ea"/>
                <a:cs typeface="Arial"/>
              </a:rPr>
              <a:t>.</a:t>
            </a:r>
          </a:p>
          <a:p>
            <a:pPr algn="l"/>
            <a:r>
              <a:rPr lang="en-GB" sz="1000" kern="1200" dirty="0">
                <a:solidFill>
                  <a:schemeClr val="tx1"/>
                </a:solidFill>
                <a:effectLst/>
                <a:latin typeface="Arial"/>
                <a:ea typeface="+mn-ea"/>
                <a:cs typeface="Arial"/>
              </a:rPr>
              <a:t>The UK </a:t>
            </a:r>
            <a:r>
              <a:rPr lang="en-GB" sz="900" kern="1200" dirty="0">
                <a:solidFill>
                  <a:schemeClr val="tx1"/>
                </a:solidFill>
                <a:effectLst/>
                <a:latin typeface="Arial"/>
                <a:ea typeface="+mn-ea"/>
                <a:cs typeface="Arial"/>
              </a:rPr>
              <a:t>LLP</a:t>
            </a:r>
            <a:r>
              <a:rPr lang="en-GB" sz="1000" kern="1200" dirty="0">
                <a:solidFill>
                  <a:schemeClr val="tx1"/>
                </a:solidFill>
                <a:effectLst/>
                <a:latin typeface="Arial"/>
                <a:ea typeface="+mn-ea"/>
                <a:cs typeface="Arial"/>
              </a:rPr>
              <a:t> has offices or associated entities in Austria, Bahrain, Belgium, China, England, France, Germany, Hong Kong, Italy, Japan, </a:t>
            </a:r>
            <a:br>
              <a:rPr lang="en-GB" sz="1000" kern="1200" dirty="0">
                <a:solidFill>
                  <a:schemeClr val="tx1"/>
                </a:solidFill>
                <a:effectLst/>
                <a:latin typeface="Arial"/>
                <a:ea typeface="+mn-ea"/>
                <a:cs typeface="Arial"/>
              </a:rPr>
            </a:br>
            <a:r>
              <a:rPr lang="en-GB" sz="1000" kern="1200" dirty="0">
                <a:solidFill>
                  <a:schemeClr val="tx1"/>
                </a:solidFill>
                <a:effectLst/>
                <a:latin typeface="Arial"/>
                <a:ea typeface="+mn-ea"/>
                <a:cs typeface="Arial"/>
              </a:rPr>
              <a:t>the Netherlands, Russia, Singapore, Spain, the United Arab Emirates and Vietnam. </a:t>
            </a:r>
            <a:r>
              <a:rPr lang="en-GB" sz="1000" kern="1200" dirty="0" err="1">
                <a:solidFill>
                  <a:schemeClr val="tx1"/>
                </a:solidFill>
                <a:effectLst/>
                <a:latin typeface="Arial"/>
                <a:ea typeface="+mn-ea"/>
                <a:cs typeface="Arial"/>
              </a:rPr>
              <a:t>Freshfields</a:t>
            </a:r>
            <a:r>
              <a:rPr lang="en-GB" sz="1000" kern="1200" dirty="0">
                <a:solidFill>
                  <a:schemeClr val="tx1"/>
                </a:solidFill>
                <a:effectLst/>
                <a:latin typeface="Arial"/>
                <a:ea typeface="+mn-ea"/>
                <a:cs typeface="Arial"/>
              </a:rPr>
              <a:t> Bruckhaus </a:t>
            </a:r>
            <a:r>
              <a:rPr lang="en-GB" sz="1000" kern="1200" dirty="0" err="1">
                <a:solidFill>
                  <a:schemeClr val="tx1"/>
                </a:solidFill>
                <a:effectLst/>
                <a:latin typeface="Arial"/>
                <a:ea typeface="+mn-ea"/>
                <a:cs typeface="Arial"/>
              </a:rPr>
              <a:t>Deringer</a:t>
            </a:r>
            <a:r>
              <a:rPr lang="en-GB" sz="1000" kern="1200" dirty="0">
                <a:solidFill>
                  <a:schemeClr val="tx1"/>
                </a:solidFill>
                <a:effectLst/>
                <a:latin typeface="Arial"/>
                <a:ea typeface="+mn-ea"/>
                <a:cs typeface="Arial"/>
              </a:rPr>
              <a:t> US </a:t>
            </a:r>
            <a:r>
              <a:rPr lang="en-GB" sz="900" kern="1200" dirty="0">
                <a:solidFill>
                  <a:schemeClr val="tx1"/>
                </a:solidFill>
                <a:effectLst/>
                <a:latin typeface="Arial"/>
                <a:ea typeface="+mn-ea"/>
                <a:cs typeface="Arial"/>
              </a:rPr>
              <a:t>LLP</a:t>
            </a:r>
            <a:r>
              <a:rPr lang="en-GB" sz="1000" kern="1200" dirty="0">
                <a:solidFill>
                  <a:schemeClr val="tx1"/>
                </a:solidFill>
                <a:effectLst/>
                <a:latin typeface="Arial"/>
                <a:ea typeface="+mn-ea"/>
                <a:cs typeface="Arial"/>
              </a:rPr>
              <a:t> has offices </a:t>
            </a:r>
            <a:br>
              <a:rPr lang="en-GB" sz="1000" kern="1200" dirty="0">
                <a:solidFill>
                  <a:schemeClr val="tx1"/>
                </a:solidFill>
                <a:effectLst/>
                <a:latin typeface="Arial"/>
                <a:ea typeface="+mn-ea"/>
                <a:cs typeface="Arial"/>
              </a:rPr>
            </a:br>
            <a:r>
              <a:rPr lang="en-GB" sz="1000" kern="1200" dirty="0">
                <a:solidFill>
                  <a:schemeClr val="tx1"/>
                </a:solidFill>
                <a:effectLst/>
                <a:latin typeface="Arial"/>
                <a:ea typeface="+mn-ea"/>
                <a:cs typeface="Arial"/>
              </a:rPr>
              <a:t>in New York City and Washington DC.</a:t>
            </a:r>
          </a:p>
          <a:p>
            <a:pPr algn="l"/>
            <a:r>
              <a:rPr lang="en-GB" sz="1000" kern="1200" dirty="0">
                <a:solidFill>
                  <a:schemeClr val="tx1"/>
                </a:solidFill>
                <a:effectLst/>
                <a:latin typeface="Arial"/>
                <a:ea typeface="+mn-ea"/>
                <a:cs typeface="Arial"/>
              </a:rPr>
              <a:t>This material is for general information only and is not intended to provide legal advice.</a:t>
            </a:r>
            <a:r>
              <a:rPr lang="en-GB" sz="1000" dirty="0">
                <a:effectLst/>
                <a:latin typeface="Arial"/>
                <a:cs typeface="Arial"/>
              </a:rPr>
              <a:t> </a:t>
            </a:r>
          </a:p>
          <a:p>
            <a:pPr marL="0" marR="0" indent="0" algn="l" defTabSz="914400" rtl="0" eaLnBrk="1" fontAlgn="base" latinLnBrk="0" hangingPunct="1">
              <a:lnSpc>
                <a:spcPct val="100000"/>
              </a:lnSpc>
              <a:spcBef>
                <a:spcPct val="50000"/>
              </a:spcBef>
              <a:spcAft>
                <a:spcPct val="0"/>
              </a:spcAft>
              <a:buClrTx/>
              <a:buSzTx/>
              <a:buFontTx/>
              <a:buNone/>
              <a:tabLst/>
              <a:defRPr/>
            </a:pPr>
            <a:r>
              <a:rPr lang="en-GB" sz="1000" kern="1200" dirty="0">
                <a:solidFill>
                  <a:schemeClr val="tx1"/>
                </a:solidFill>
                <a:latin typeface="Arial"/>
                <a:ea typeface="+mn-ea"/>
                <a:cs typeface="Arial"/>
              </a:rPr>
              <a:t>© </a:t>
            </a:r>
            <a:r>
              <a:rPr lang="en-GB" sz="1000" kern="1200" dirty="0" err="1">
                <a:solidFill>
                  <a:schemeClr val="tx1"/>
                </a:solidFill>
                <a:latin typeface="Arial"/>
                <a:ea typeface="+mn-ea"/>
                <a:cs typeface="Arial"/>
              </a:rPr>
              <a:t>Freshfields</a:t>
            </a:r>
            <a:r>
              <a:rPr lang="en-GB" sz="1000" kern="1200" dirty="0">
                <a:solidFill>
                  <a:schemeClr val="tx1"/>
                </a:solidFill>
                <a:latin typeface="Arial"/>
                <a:ea typeface="+mn-ea"/>
                <a:cs typeface="Arial"/>
              </a:rPr>
              <a:t> Bruckhaus </a:t>
            </a:r>
            <a:r>
              <a:rPr lang="en-GB" sz="1000" kern="1200" dirty="0" err="1">
                <a:solidFill>
                  <a:schemeClr val="tx1"/>
                </a:solidFill>
                <a:latin typeface="Arial"/>
                <a:ea typeface="+mn-ea"/>
                <a:cs typeface="Arial"/>
              </a:rPr>
              <a:t>Deringer</a:t>
            </a:r>
            <a:r>
              <a:rPr lang="en-GB" sz="1000" kern="1200" dirty="0">
                <a:solidFill>
                  <a:schemeClr val="tx1"/>
                </a:solidFill>
                <a:latin typeface="Arial"/>
                <a:ea typeface="+mn-ea"/>
                <a:cs typeface="Arial"/>
              </a:rPr>
              <a:t> </a:t>
            </a:r>
            <a:r>
              <a:rPr lang="en-GB" sz="900" kern="1200">
                <a:solidFill>
                  <a:schemeClr val="tx1"/>
                </a:solidFill>
                <a:latin typeface="Arial"/>
                <a:ea typeface="+mn-ea"/>
                <a:cs typeface="Arial"/>
              </a:rPr>
              <a:t>LLP </a:t>
            </a:r>
            <a:r>
              <a:rPr lang="en-GB" sz="1000" kern="1200">
                <a:solidFill>
                  <a:schemeClr val="tx1"/>
                </a:solidFill>
                <a:latin typeface="Arial"/>
                <a:ea typeface="+mn-ea"/>
                <a:cs typeface="Arial"/>
              </a:rPr>
              <a:t>2015 </a:t>
            </a:r>
            <a:endParaRPr lang="en-GB" sz="1000" kern="1200" dirty="0">
              <a:solidFill>
                <a:schemeClr val="tx1"/>
              </a:solidFill>
              <a:latin typeface="Arial"/>
              <a:ea typeface="+mn-ea"/>
              <a:cs typeface="Arial"/>
            </a:endParaRPr>
          </a:p>
        </p:txBody>
      </p:sp>
    </p:spTree>
    <p:extLst>
      <p:ext uri="{BB962C8B-B14F-4D97-AF65-F5344CB8AC3E}">
        <p14:creationId xmlns:p14="http://schemas.microsoft.com/office/powerpoint/2010/main" val="1318017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32"/>
          <p:cNvSpPr>
            <a:spLocks noGrp="1" noChangeArrowheads="1"/>
          </p:cNvSpPr>
          <p:nvPr>
            <p:ph type="sldNum" sz="quarter" idx="11"/>
          </p:nvPr>
        </p:nvSpPr>
        <p:spPr>
          <a:ln/>
        </p:spPr>
        <p:txBody>
          <a:bodyPr/>
          <a:lstStyle>
            <a:lvl1pPr>
              <a:defRPr/>
            </a:lvl1pPr>
          </a:lstStyle>
          <a:p>
            <a:pPr>
              <a:defRPr/>
            </a:pPr>
            <a:fld id="{5C9A00E8-E953-4599-A095-0301F1CF3CE2}" type="slidenum">
              <a:rPr lang="en-GB" altLang="en-US"/>
              <a:pPr>
                <a:defRPr/>
              </a:pPr>
              <a:t>‹N°›</a:t>
            </a:fld>
            <a:endParaRPr lang="en-GB" altLang="en-US" dirty="0"/>
          </a:p>
        </p:txBody>
      </p:sp>
    </p:spTree>
    <p:extLst>
      <p:ext uri="{BB962C8B-B14F-4D97-AF65-F5344CB8AC3E}">
        <p14:creationId xmlns:p14="http://schemas.microsoft.com/office/powerpoint/2010/main" val="156543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FBD Print 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58775" y="972000"/>
            <a:ext cx="8367713" cy="5265288"/>
          </a:xfrm>
        </p:spPr>
        <p:txBody>
          <a:bodyPr/>
          <a:lstStyle>
            <a:lvl1pPr>
              <a:defRPr b="1"/>
            </a:lvl1pPr>
            <a:lvl2pPr>
              <a:defRPr sz="1400">
                <a:solidFill>
                  <a:schemeClr val="accent3"/>
                </a:solidFill>
              </a:defRPr>
            </a:lvl2pPr>
            <a:lvl3pPr marL="0" indent="0">
              <a:buNone/>
              <a:defRPr sz="1200"/>
            </a:lvl3pPr>
            <a:lvl4pPr marL="180975" indent="-180975">
              <a:buFont typeface="Arial" pitchFamily="34" charset="0"/>
              <a:buChar char="•"/>
              <a:defRPr sz="1200"/>
            </a:lvl4pPr>
            <a:lvl5pPr marL="358775" indent="-184150">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832734E6-37C6-4419-B142-499393CA37DC}" type="slidenum">
              <a:rPr lang="en-GB"/>
              <a:pPr/>
              <a:t>‹N°›</a:t>
            </a:fld>
            <a:endParaRPr lang="en-GB" dirty="0"/>
          </a:p>
        </p:txBody>
      </p:sp>
      <p:sp>
        <p:nvSpPr>
          <p:cNvPr id="5"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Tree>
    <p:extLst>
      <p:ext uri="{BB962C8B-B14F-4D97-AF65-F5344CB8AC3E}">
        <p14:creationId xmlns:p14="http://schemas.microsoft.com/office/powerpoint/2010/main" val="2187993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32"/>
          <p:cNvSpPr>
            <a:spLocks noGrp="1" noChangeArrowheads="1"/>
          </p:cNvSpPr>
          <p:nvPr>
            <p:ph type="sldNum" sz="quarter" idx="11"/>
          </p:nvPr>
        </p:nvSpPr>
        <p:spPr>
          <a:ln/>
        </p:spPr>
        <p:txBody>
          <a:bodyPr/>
          <a:lstStyle>
            <a:lvl1pPr>
              <a:defRPr/>
            </a:lvl1pPr>
          </a:lstStyle>
          <a:p>
            <a:pPr>
              <a:defRPr/>
            </a:pPr>
            <a:fld id="{A97EDD86-3146-45A7-B193-DA3BD044BADC}" type="slidenum">
              <a:rPr lang="en-GB" altLang="en-US"/>
              <a:pPr>
                <a:defRPr/>
              </a:pPr>
              <a:t>‹N°›</a:t>
            </a:fld>
            <a:endParaRPr lang="en-GB" altLang="en-US" dirty="0"/>
          </a:p>
        </p:txBody>
      </p:sp>
    </p:spTree>
    <p:extLst>
      <p:ext uri="{BB962C8B-B14F-4D97-AF65-F5344CB8AC3E}">
        <p14:creationId xmlns:p14="http://schemas.microsoft.com/office/powerpoint/2010/main" val="2104501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32"/>
          <p:cNvSpPr>
            <a:spLocks noGrp="1" noChangeArrowheads="1"/>
          </p:cNvSpPr>
          <p:nvPr>
            <p:ph type="sldNum" sz="quarter" idx="11"/>
          </p:nvPr>
        </p:nvSpPr>
        <p:spPr>
          <a:ln/>
        </p:spPr>
        <p:txBody>
          <a:bodyPr/>
          <a:lstStyle>
            <a:lvl1pPr>
              <a:defRPr/>
            </a:lvl1pPr>
          </a:lstStyle>
          <a:p>
            <a:pPr>
              <a:defRPr/>
            </a:pPr>
            <a:fld id="{97991C14-BF1E-4561-9EB1-DA9B73267FE2}" type="slidenum">
              <a:rPr lang="en-GB" altLang="en-US"/>
              <a:pPr>
                <a:defRPr/>
              </a:pPr>
              <a:t>‹N°›</a:t>
            </a:fld>
            <a:endParaRPr lang="en-GB" altLang="en-US" dirty="0"/>
          </a:p>
        </p:txBody>
      </p:sp>
    </p:spTree>
    <p:extLst>
      <p:ext uri="{BB962C8B-B14F-4D97-AF65-F5344CB8AC3E}">
        <p14:creationId xmlns:p14="http://schemas.microsoft.com/office/powerpoint/2010/main" val="7061389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50938"/>
            <a:ext cx="4097338"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8513" y="1150938"/>
            <a:ext cx="4098925"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32"/>
          <p:cNvSpPr>
            <a:spLocks noGrp="1" noChangeArrowheads="1"/>
          </p:cNvSpPr>
          <p:nvPr>
            <p:ph type="sldNum" sz="quarter" idx="11"/>
          </p:nvPr>
        </p:nvSpPr>
        <p:spPr>
          <a:ln/>
        </p:spPr>
        <p:txBody>
          <a:bodyPr/>
          <a:lstStyle>
            <a:lvl1pPr>
              <a:defRPr/>
            </a:lvl1pPr>
          </a:lstStyle>
          <a:p>
            <a:pPr>
              <a:defRPr/>
            </a:pPr>
            <a:fld id="{B8B0357C-6A6C-4C06-BF0B-1B0D43DDCAE7}" type="slidenum">
              <a:rPr lang="en-GB" altLang="en-US"/>
              <a:pPr>
                <a:defRPr/>
              </a:pPr>
              <a:t>‹N°›</a:t>
            </a:fld>
            <a:endParaRPr lang="en-GB" altLang="en-US" dirty="0"/>
          </a:p>
        </p:txBody>
      </p:sp>
    </p:spTree>
    <p:extLst>
      <p:ext uri="{BB962C8B-B14F-4D97-AF65-F5344CB8AC3E}">
        <p14:creationId xmlns:p14="http://schemas.microsoft.com/office/powerpoint/2010/main" val="248529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8" name="Rectangle 32"/>
          <p:cNvSpPr>
            <a:spLocks noGrp="1" noChangeArrowheads="1"/>
          </p:cNvSpPr>
          <p:nvPr>
            <p:ph type="sldNum" sz="quarter" idx="11"/>
          </p:nvPr>
        </p:nvSpPr>
        <p:spPr>
          <a:ln/>
        </p:spPr>
        <p:txBody>
          <a:bodyPr/>
          <a:lstStyle>
            <a:lvl1pPr>
              <a:defRPr/>
            </a:lvl1pPr>
          </a:lstStyle>
          <a:p>
            <a:pPr>
              <a:defRPr/>
            </a:pPr>
            <a:fld id="{4F9B2A35-90CC-4961-A6B6-BC953B59641F}" type="slidenum">
              <a:rPr lang="en-GB" altLang="en-US"/>
              <a:pPr>
                <a:defRPr/>
              </a:pPr>
              <a:t>‹N°›</a:t>
            </a:fld>
            <a:endParaRPr lang="en-GB" altLang="en-US" dirty="0"/>
          </a:p>
        </p:txBody>
      </p:sp>
    </p:spTree>
    <p:extLst>
      <p:ext uri="{BB962C8B-B14F-4D97-AF65-F5344CB8AC3E}">
        <p14:creationId xmlns:p14="http://schemas.microsoft.com/office/powerpoint/2010/main" val="3162967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4" name="Rectangle 32"/>
          <p:cNvSpPr>
            <a:spLocks noGrp="1" noChangeArrowheads="1"/>
          </p:cNvSpPr>
          <p:nvPr>
            <p:ph type="sldNum" sz="quarter" idx="11"/>
          </p:nvPr>
        </p:nvSpPr>
        <p:spPr>
          <a:ln/>
        </p:spPr>
        <p:txBody>
          <a:bodyPr/>
          <a:lstStyle>
            <a:lvl1pPr>
              <a:defRPr/>
            </a:lvl1pPr>
          </a:lstStyle>
          <a:p>
            <a:pPr>
              <a:defRPr/>
            </a:pPr>
            <a:fld id="{EDDC1202-0F46-4BF9-B2ED-EA9C9068F475}" type="slidenum">
              <a:rPr lang="en-GB" altLang="en-US"/>
              <a:pPr>
                <a:defRPr/>
              </a:pPr>
              <a:t>‹N°›</a:t>
            </a:fld>
            <a:endParaRPr lang="en-GB" altLang="en-US" dirty="0"/>
          </a:p>
        </p:txBody>
      </p:sp>
    </p:spTree>
    <p:extLst>
      <p:ext uri="{BB962C8B-B14F-4D97-AF65-F5344CB8AC3E}">
        <p14:creationId xmlns:p14="http://schemas.microsoft.com/office/powerpoint/2010/main" val="4053871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3" name="Rectangle 32"/>
          <p:cNvSpPr>
            <a:spLocks noGrp="1" noChangeArrowheads="1"/>
          </p:cNvSpPr>
          <p:nvPr>
            <p:ph type="sldNum" sz="quarter" idx="11"/>
          </p:nvPr>
        </p:nvSpPr>
        <p:spPr>
          <a:ln/>
        </p:spPr>
        <p:txBody>
          <a:bodyPr/>
          <a:lstStyle>
            <a:lvl1pPr>
              <a:defRPr/>
            </a:lvl1pPr>
          </a:lstStyle>
          <a:p>
            <a:pPr>
              <a:defRPr/>
            </a:pPr>
            <a:fld id="{672BD0E4-1AF8-462B-828A-F3FC3F36EB69}" type="slidenum">
              <a:rPr lang="en-GB" altLang="en-US"/>
              <a:pPr>
                <a:defRPr/>
              </a:pPr>
              <a:t>‹N°›</a:t>
            </a:fld>
            <a:endParaRPr lang="en-GB" altLang="en-US" dirty="0"/>
          </a:p>
        </p:txBody>
      </p:sp>
    </p:spTree>
    <p:extLst>
      <p:ext uri="{BB962C8B-B14F-4D97-AF65-F5344CB8AC3E}">
        <p14:creationId xmlns:p14="http://schemas.microsoft.com/office/powerpoint/2010/main" val="39837640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32"/>
          <p:cNvSpPr>
            <a:spLocks noGrp="1" noChangeArrowheads="1"/>
          </p:cNvSpPr>
          <p:nvPr>
            <p:ph type="sldNum" sz="quarter" idx="11"/>
          </p:nvPr>
        </p:nvSpPr>
        <p:spPr>
          <a:ln/>
        </p:spPr>
        <p:txBody>
          <a:bodyPr/>
          <a:lstStyle>
            <a:lvl1pPr>
              <a:defRPr/>
            </a:lvl1pPr>
          </a:lstStyle>
          <a:p>
            <a:pPr>
              <a:defRPr/>
            </a:pPr>
            <a:fld id="{6320B55B-2C11-470E-8911-79989BBE0B2D}" type="slidenum">
              <a:rPr lang="en-GB" altLang="en-US"/>
              <a:pPr>
                <a:defRPr/>
              </a:pPr>
              <a:t>‹N°›</a:t>
            </a:fld>
            <a:endParaRPr lang="en-GB" altLang="en-US" dirty="0"/>
          </a:p>
        </p:txBody>
      </p:sp>
    </p:spTree>
    <p:extLst>
      <p:ext uri="{BB962C8B-B14F-4D97-AF65-F5344CB8AC3E}">
        <p14:creationId xmlns:p14="http://schemas.microsoft.com/office/powerpoint/2010/main" val="750505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6" name="Rectangle 32"/>
          <p:cNvSpPr>
            <a:spLocks noGrp="1" noChangeArrowheads="1"/>
          </p:cNvSpPr>
          <p:nvPr>
            <p:ph type="sldNum" sz="quarter" idx="11"/>
          </p:nvPr>
        </p:nvSpPr>
        <p:spPr>
          <a:ln/>
        </p:spPr>
        <p:txBody>
          <a:bodyPr/>
          <a:lstStyle>
            <a:lvl1pPr>
              <a:defRPr/>
            </a:lvl1pPr>
          </a:lstStyle>
          <a:p>
            <a:pPr>
              <a:defRPr/>
            </a:pPr>
            <a:fld id="{38EDDD95-EB9A-4AA0-B46D-EDEBE73AE9E0}" type="slidenum">
              <a:rPr lang="en-GB" altLang="en-US"/>
              <a:pPr>
                <a:defRPr/>
              </a:pPr>
              <a:t>‹N°›</a:t>
            </a:fld>
            <a:endParaRPr lang="en-GB" altLang="en-US" dirty="0"/>
          </a:p>
        </p:txBody>
      </p:sp>
    </p:spTree>
    <p:extLst>
      <p:ext uri="{BB962C8B-B14F-4D97-AF65-F5344CB8AC3E}">
        <p14:creationId xmlns:p14="http://schemas.microsoft.com/office/powerpoint/2010/main" val="35260393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32"/>
          <p:cNvSpPr>
            <a:spLocks noGrp="1" noChangeArrowheads="1"/>
          </p:cNvSpPr>
          <p:nvPr>
            <p:ph type="sldNum" sz="quarter" idx="11"/>
          </p:nvPr>
        </p:nvSpPr>
        <p:spPr>
          <a:ln/>
        </p:spPr>
        <p:txBody>
          <a:bodyPr/>
          <a:lstStyle>
            <a:lvl1pPr>
              <a:defRPr/>
            </a:lvl1pPr>
          </a:lstStyle>
          <a:p>
            <a:pPr>
              <a:defRPr/>
            </a:pPr>
            <a:fld id="{7634E995-BEC5-42BE-BBE9-47939B1EA67F}" type="slidenum">
              <a:rPr lang="en-GB" altLang="en-US"/>
              <a:pPr>
                <a:defRPr/>
              </a:pPr>
              <a:t>‹N°›</a:t>
            </a:fld>
            <a:endParaRPr lang="en-GB" altLang="en-US" dirty="0"/>
          </a:p>
        </p:txBody>
      </p:sp>
    </p:spTree>
    <p:extLst>
      <p:ext uri="{BB962C8B-B14F-4D97-AF65-F5344CB8AC3E}">
        <p14:creationId xmlns:p14="http://schemas.microsoft.com/office/powerpoint/2010/main" val="3325385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179388"/>
            <a:ext cx="2085975" cy="56499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58775" y="179388"/>
            <a:ext cx="6110288" cy="56499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1"/>
          <p:cNvSpPr>
            <a:spLocks noGrp="1" noChangeArrowheads="1"/>
          </p:cNvSpPr>
          <p:nvPr>
            <p:ph type="ftr" sz="quarter" idx="10"/>
          </p:nvPr>
        </p:nvSpPr>
        <p:spPr>
          <a:ln/>
        </p:spPr>
        <p:txBody>
          <a:bodyPr/>
          <a:lstStyle>
            <a:lvl1pPr>
              <a:defRPr/>
            </a:lvl1pPr>
          </a:lstStyle>
          <a:p>
            <a:pPr>
              <a:defRPr/>
            </a:pPr>
            <a:r>
              <a:rPr lang="en-GB" altLang="en-US"/>
              <a:t>Footer</a:t>
            </a:r>
          </a:p>
        </p:txBody>
      </p:sp>
      <p:sp>
        <p:nvSpPr>
          <p:cNvPr id="5" name="Rectangle 32"/>
          <p:cNvSpPr>
            <a:spLocks noGrp="1" noChangeArrowheads="1"/>
          </p:cNvSpPr>
          <p:nvPr>
            <p:ph type="sldNum" sz="quarter" idx="11"/>
          </p:nvPr>
        </p:nvSpPr>
        <p:spPr>
          <a:ln/>
        </p:spPr>
        <p:txBody>
          <a:bodyPr/>
          <a:lstStyle>
            <a:lvl1pPr>
              <a:defRPr/>
            </a:lvl1pPr>
          </a:lstStyle>
          <a:p>
            <a:pPr>
              <a:defRPr/>
            </a:pPr>
            <a:fld id="{4DC44C1B-3747-4EE6-9FCC-93D62F5A1724}" type="slidenum">
              <a:rPr lang="en-GB" altLang="en-US"/>
              <a:pPr>
                <a:defRPr/>
              </a:pPr>
              <a:t>‹N°›</a:t>
            </a:fld>
            <a:endParaRPr lang="en-GB" altLang="en-US" dirty="0"/>
          </a:p>
        </p:txBody>
      </p:sp>
    </p:spTree>
    <p:extLst>
      <p:ext uri="{BB962C8B-B14F-4D97-AF65-F5344CB8AC3E}">
        <p14:creationId xmlns:p14="http://schemas.microsoft.com/office/powerpoint/2010/main" val="68444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BD Prin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58775" y="972000"/>
            <a:ext cx="4032000" cy="5265288"/>
          </a:xfrm>
        </p:spPr>
        <p:txBody>
          <a:bodyPr/>
          <a:lstStyle>
            <a:lvl1pPr>
              <a:defRPr sz="1400" b="1"/>
            </a:lvl1pPr>
            <a:lvl2pPr>
              <a:defRPr sz="1400">
                <a:solidFill>
                  <a:schemeClr val="accent3"/>
                </a:solidFill>
              </a:defRPr>
            </a:lvl2pPr>
            <a:lvl3pPr marL="0" indent="0">
              <a:buNone/>
              <a:defRPr sz="1200"/>
            </a:lvl3pPr>
            <a:lvl4pPr marL="179388" indent="-179388">
              <a:buFont typeface="Arial" pitchFamily="34" charset="0"/>
              <a:buChar char="•"/>
              <a:defRPr sz="1200"/>
            </a:lvl4pPr>
            <a:lvl5pPr marL="360363" indent="-180975">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94488" y="972000"/>
            <a:ext cx="4032000" cy="5265288"/>
          </a:xfrm>
        </p:spPr>
        <p:txBody>
          <a:bodyPr/>
          <a:lstStyle>
            <a:lvl1pPr>
              <a:defRPr sz="1400" b="1"/>
            </a:lvl1pPr>
            <a:lvl2pPr>
              <a:defRPr sz="1400">
                <a:solidFill>
                  <a:schemeClr val="accent3"/>
                </a:solidFill>
              </a:defRPr>
            </a:lvl2pPr>
            <a:lvl3pPr marL="0" indent="0">
              <a:buNone/>
              <a:defRPr sz="1200"/>
            </a:lvl3pPr>
            <a:lvl4pPr marL="179388" indent="-179388">
              <a:buFont typeface="Arial" pitchFamily="34" charset="0"/>
              <a:buChar char="•"/>
              <a:defRPr sz="1200"/>
            </a:lvl4pPr>
            <a:lvl5pPr marL="360363" indent="-180975">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0"/>
          </p:nvPr>
        </p:nvSpPr>
        <p:spPr/>
        <p:txBody>
          <a:bodyPr/>
          <a:lstStyle>
            <a:lvl1pPr>
              <a:defRPr/>
            </a:lvl1pPr>
          </a:lstStyle>
          <a:p>
            <a:fld id="{04D635E3-EF79-43AF-AF3D-A663514D39F5}" type="slidenum">
              <a:rPr lang="en-GB"/>
              <a:pPr/>
              <a:t>‹N°›</a:t>
            </a:fld>
            <a:endParaRPr lang="en-GB" dirty="0"/>
          </a:p>
        </p:txBody>
      </p:sp>
      <p:sp>
        <p:nvSpPr>
          <p:cNvPr id="6"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Tree>
    <p:extLst>
      <p:ext uri="{BB962C8B-B14F-4D97-AF65-F5344CB8AC3E}">
        <p14:creationId xmlns:p14="http://schemas.microsoft.com/office/powerpoint/2010/main" val="18570198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BD Onscreen Cover">
    <p:spTree>
      <p:nvGrpSpPr>
        <p:cNvPr id="1" name=""/>
        <p:cNvGrpSpPr/>
        <p:nvPr/>
      </p:nvGrpSpPr>
      <p:grpSpPr>
        <a:xfrm>
          <a:off x="0" y="0"/>
          <a:ext cx="0" cy="0"/>
          <a:chOff x="0" y="0"/>
          <a:chExt cx="0" cy="0"/>
        </a:xfrm>
      </p:grpSpPr>
      <p:pic>
        <p:nvPicPr>
          <p:cNvPr id="5" name="Picture 2" descr="C:\Documents and Settings\william.howard\My Documents\FreshfieldsTemplateProject\DesignProcess\CoverImages\FBDCovers-new\FBDCovers-new\FBDCovers-Umbrella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william.howard\My Documents\FreshfieldsTemplateProject\DesignProcess\CoverImages\FBDCovers-overlays-new\FBDCovers-OnscreenOverlay90.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Freshfields logo blue"/>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8775" y="1546225"/>
            <a:ext cx="25177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7"/>
          <p:cNvSpPr>
            <a:spLocks noChangeShapeType="1"/>
          </p:cNvSpPr>
          <p:nvPr userDrawn="1"/>
        </p:nvSpPr>
        <p:spPr bwMode="auto">
          <a:xfrm>
            <a:off x="665163" y="2176463"/>
            <a:ext cx="2214562"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defRPr/>
            </a:pPr>
            <a:endParaRPr lang="en-GB" sz="1800" dirty="0">
              <a:solidFill>
                <a:srgbClr val="000032"/>
              </a:solidFill>
              <a:latin typeface="Arial" charset="0"/>
            </a:endParaRPr>
          </a:p>
        </p:txBody>
      </p:sp>
      <p:sp>
        <p:nvSpPr>
          <p:cNvPr id="9" name="Text Box 7"/>
          <p:cNvSpPr txBox="1">
            <a:spLocks noChangeArrowheads="1"/>
          </p:cNvSpPr>
          <p:nvPr userDrawn="1"/>
        </p:nvSpPr>
        <p:spPr bwMode="auto">
          <a:xfrm>
            <a:off x="0" y="-531813"/>
            <a:ext cx="2879725" cy="338138"/>
          </a:xfrm>
          <a:prstGeom prst="rect">
            <a:avLst/>
          </a:prstGeom>
          <a:solidFill>
            <a:schemeClr val="tx1"/>
          </a:solidFill>
          <a:ln>
            <a:noFill/>
          </a:ln>
          <a:effectLst/>
        </p:spPr>
        <p:txBody>
          <a:bodyPr>
            <a:spAutoFit/>
          </a:bodyPr>
          <a:lstStyle>
            <a:defPPr>
              <a:defRPr lang="en-GB"/>
            </a:defPPr>
            <a:lvl1pPr algn="l">
              <a:defRPr b="1">
                <a:solidFill>
                  <a:srgbClr val="006699"/>
                </a:solidFill>
                <a:latin typeface="Arial" charset="0"/>
              </a:defRPr>
            </a:lvl1pPr>
          </a:lstStyle>
          <a:p>
            <a:pPr>
              <a:spcBef>
                <a:spcPct val="0"/>
              </a:spcBef>
              <a:defRPr/>
            </a:pPr>
            <a:r>
              <a:rPr lang="en-GB" sz="1800" dirty="0">
                <a:solidFill>
                  <a:srgbClr val="DAE8F3"/>
                </a:solidFill>
              </a:rPr>
              <a:t>Onscreen cover</a:t>
            </a:r>
          </a:p>
        </p:txBody>
      </p:sp>
      <p:sp>
        <p:nvSpPr>
          <p:cNvPr id="122883" name="Rectangle 3"/>
          <p:cNvSpPr>
            <a:spLocks noGrp="1" noChangeArrowheads="1"/>
          </p:cNvSpPr>
          <p:nvPr>
            <p:ph type="ctrTitle"/>
          </p:nvPr>
        </p:nvSpPr>
        <p:spPr>
          <a:xfrm>
            <a:off x="665163" y="2286000"/>
            <a:ext cx="5661025" cy="4924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t">
            <a:spAutoFit/>
          </a:bodyPr>
          <a:lstStyle>
            <a:lvl1pPr defTabSz="457200">
              <a:defRPr lang="en-GB" sz="3200" noProof="0" dirty="0" smtClean="0">
                <a:solidFill>
                  <a:schemeClr val="bg1"/>
                </a:solidFill>
                <a:latin typeface="Georgia" pitchFamily="18" charset="0"/>
                <a:ea typeface="+mn-ea"/>
                <a:cs typeface="+mn-cs"/>
              </a:defRPr>
            </a:lvl1pPr>
          </a:lstStyle>
          <a:p>
            <a:pPr lvl="0"/>
            <a:r>
              <a:rPr lang="en-GB" noProof="0" dirty="0"/>
              <a:t>Click to edit Master title style</a:t>
            </a:r>
          </a:p>
        </p:txBody>
      </p:sp>
      <p:sp>
        <p:nvSpPr>
          <p:cNvPr id="122884" name="Rectangle 4"/>
          <p:cNvSpPr>
            <a:spLocks noGrp="1" noChangeArrowheads="1"/>
          </p:cNvSpPr>
          <p:nvPr>
            <p:ph type="subTitle" idx="1"/>
          </p:nvPr>
        </p:nvSpPr>
        <p:spPr>
          <a:xfrm>
            <a:off x="665163" y="3422287"/>
            <a:ext cx="5661025" cy="3693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457200">
              <a:spcBef>
                <a:spcPct val="0"/>
              </a:spcBef>
              <a:defRPr sz="2400" i="1">
                <a:solidFill>
                  <a:schemeClr val="accent3"/>
                </a:solidFill>
                <a:latin typeface="Georgia" pitchFamily="18" charset="0"/>
              </a:defRPr>
            </a:lvl1pPr>
          </a:lstStyle>
          <a:p>
            <a:pPr lvl="0"/>
            <a:r>
              <a:rPr lang="en-GB" noProof="0" dirty="0"/>
              <a:t>Click to edit Master subtitle style</a:t>
            </a:r>
          </a:p>
        </p:txBody>
      </p:sp>
      <p:sp>
        <p:nvSpPr>
          <p:cNvPr id="10" name="Text Placeholder 2"/>
          <p:cNvSpPr>
            <a:spLocks noGrp="1"/>
          </p:cNvSpPr>
          <p:nvPr>
            <p:ph type="body" sz="quarter" idx="10"/>
          </p:nvPr>
        </p:nvSpPr>
        <p:spPr>
          <a:xfrm>
            <a:off x="665163" y="4653136"/>
            <a:ext cx="5657850" cy="360189"/>
          </a:xfrm>
        </p:spPr>
        <p:txBody>
          <a:bodyPr/>
          <a:lstStyle>
            <a:lvl1pPr>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77716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BD Onscreen SD">
    <p:spTree>
      <p:nvGrpSpPr>
        <p:cNvPr id="1" name=""/>
        <p:cNvGrpSpPr/>
        <p:nvPr/>
      </p:nvGrpSpPr>
      <p:grpSpPr>
        <a:xfrm>
          <a:off x="0" y="0"/>
          <a:ext cx="0" cy="0"/>
          <a:chOff x="0" y="0"/>
          <a:chExt cx="0" cy="0"/>
        </a:xfrm>
      </p:grpSpPr>
      <p:pic>
        <p:nvPicPr>
          <p:cNvPr id="5" name="Picture 3" descr="C:\Documents and Settings\william.howard\My Documents\FreshfieldsTemplateProject\DesignProcess\CoverImages\FBDCovers-onscreenvignette\FBD-OSvignette4.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Freshfields logo blu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935038"/>
            <a:ext cx="25177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userDrawn="1"/>
        </p:nvSpPr>
        <p:spPr bwMode="auto">
          <a:xfrm>
            <a:off x="0" y="-531813"/>
            <a:ext cx="3494088" cy="338138"/>
          </a:xfrm>
          <a:prstGeom prst="rect">
            <a:avLst/>
          </a:prstGeom>
          <a:solidFill>
            <a:schemeClr val="tx1"/>
          </a:solidFill>
          <a:ln>
            <a:noFill/>
          </a:ln>
          <a:effectLst/>
        </p:spPr>
        <p:txBody>
          <a:bodyPr>
            <a:spAutoFit/>
          </a:bodyPr>
          <a:lstStyle>
            <a:defPPr>
              <a:defRPr lang="en-GB"/>
            </a:defPPr>
            <a:lvl1pPr algn="l">
              <a:defRPr b="1">
                <a:solidFill>
                  <a:srgbClr val="006699"/>
                </a:solidFill>
                <a:latin typeface="Arial" charset="0"/>
              </a:defRPr>
            </a:lvl1pPr>
          </a:lstStyle>
          <a:p>
            <a:pPr>
              <a:spcBef>
                <a:spcPct val="0"/>
              </a:spcBef>
              <a:defRPr/>
            </a:pPr>
            <a:r>
              <a:rPr lang="en-GB" sz="1800" dirty="0">
                <a:solidFill>
                  <a:srgbClr val="DAE8F3"/>
                </a:solidFill>
              </a:rPr>
              <a:t>Onscreen section divider</a:t>
            </a:r>
          </a:p>
        </p:txBody>
      </p:sp>
      <p:pic>
        <p:nvPicPr>
          <p:cNvPr id="8" name="Picture 2" descr="C:\Documents and Settings\william.howard\My Documents\FreshfieldsTemplateProject\DesignProcess\CoverImages\FBDCovers-new\FBDCovers-new\FBDCovers-Umbrellas.jpg"/>
          <p:cNvPicPr>
            <a:picLocks noChangeAspect="1" noChangeArrowheads="1"/>
          </p:cNvPicPr>
          <p:nvPr userDrawn="1"/>
        </p:nvPicPr>
        <p:blipFill>
          <a:blip r:embed="rId4">
            <a:extLst>
              <a:ext uri="{28A0092B-C50C-407E-A947-70E740481C1C}">
                <a14:useLocalDpi xmlns:a14="http://schemas.microsoft.com/office/drawing/2010/main" val="0"/>
              </a:ext>
            </a:extLst>
          </a:blip>
          <a:srcRect b="88843"/>
          <a:stretch>
            <a:fillRect/>
          </a:stretch>
        </p:blipFill>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1"/>
          <p:cNvSpPr>
            <a:spLocks noChangeShapeType="1"/>
          </p:cNvSpPr>
          <p:nvPr userDrawn="1"/>
        </p:nvSpPr>
        <p:spPr bwMode="auto">
          <a:xfrm>
            <a:off x="665163" y="2176463"/>
            <a:ext cx="2214562" cy="0"/>
          </a:xfrm>
          <a:prstGeom prst="line">
            <a:avLst/>
          </a:prstGeom>
          <a:noFill/>
          <a:ln w="12700">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defRPr/>
            </a:pPr>
            <a:endParaRPr lang="en-GB" sz="1800" dirty="0">
              <a:solidFill>
                <a:srgbClr val="000032"/>
              </a:solidFill>
              <a:latin typeface="Arial" charset="0"/>
            </a:endParaRPr>
          </a:p>
        </p:txBody>
      </p:sp>
      <p:sp>
        <p:nvSpPr>
          <p:cNvPr id="10" name="TextBox 9"/>
          <p:cNvSpPr txBox="1">
            <a:spLocks noChangeArrowheads="1"/>
          </p:cNvSpPr>
          <p:nvPr userDrawn="1"/>
        </p:nvSpPr>
        <p:spPr bwMode="auto">
          <a:xfrm>
            <a:off x="5584825" y="5972175"/>
            <a:ext cx="17510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0"/>
              </a:spcBef>
              <a:defRPr/>
            </a:pPr>
            <a:r>
              <a:rPr lang="en-GB" altLang="en-US" sz="2100" b="1" dirty="0">
                <a:solidFill>
                  <a:srgbClr val="DAE8F3"/>
                </a:solidFill>
                <a:latin typeface="Georgia" pitchFamily="18" charset="0"/>
              </a:rPr>
              <a:t>Section</a:t>
            </a:r>
          </a:p>
        </p:txBody>
      </p:sp>
      <p:sp>
        <p:nvSpPr>
          <p:cNvPr id="2" name="Title 1"/>
          <p:cNvSpPr>
            <a:spLocks noGrp="1"/>
          </p:cNvSpPr>
          <p:nvPr>
            <p:ph type="title"/>
          </p:nvPr>
        </p:nvSpPr>
        <p:spPr>
          <a:xfrm>
            <a:off x="665164" y="2284413"/>
            <a:ext cx="5657850" cy="1144587"/>
          </a:xfrm>
        </p:spPr>
        <p:txBody>
          <a:bodyPr/>
          <a:lstStyle>
            <a:lvl1pPr>
              <a:defRPr lang="en-GB" sz="3200" kern="1200" baseline="0" dirty="0">
                <a:solidFill>
                  <a:schemeClr val="bg1"/>
                </a:solidFill>
                <a:latin typeface="+mj-lt"/>
                <a:ea typeface="+mj-ea"/>
                <a:cs typeface="+mj-cs"/>
              </a:defRPr>
            </a:lvl1pPr>
          </a:lstStyle>
          <a:p>
            <a:r>
              <a:rPr lang="en-US"/>
              <a:t>Click to edit Master title style</a:t>
            </a:r>
            <a:endParaRPr lang="en-GB" dirty="0"/>
          </a:p>
        </p:txBody>
      </p:sp>
      <p:sp>
        <p:nvSpPr>
          <p:cNvPr id="14" name="Text Placeholder 13"/>
          <p:cNvSpPr>
            <a:spLocks noGrp="1"/>
          </p:cNvSpPr>
          <p:nvPr>
            <p:ph type="body" sz="quarter" idx="12"/>
          </p:nvPr>
        </p:nvSpPr>
        <p:spPr>
          <a:xfrm>
            <a:off x="665162" y="3429248"/>
            <a:ext cx="5657851" cy="2232025"/>
          </a:xfrm>
        </p:spPr>
        <p:txBody>
          <a:bodyPr/>
          <a:lstStyle>
            <a:lvl1pPr>
              <a:defRPr lang="en-US" sz="2400" i="1" dirty="0" smtClean="0">
                <a:solidFill>
                  <a:schemeClr val="accent3"/>
                </a:solidFill>
                <a:latin typeface="Georgia" pitchFamily="18" charset="0"/>
                <a:ea typeface="+mn-ea"/>
                <a:cs typeface="+mn-cs"/>
              </a:defRPr>
            </a:lvl1pPr>
            <a:lvl2pPr>
              <a:defRPr lang="en-US" sz="3600" kern="1200" dirty="0" smtClean="0">
                <a:solidFill>
                  <a:schemeClr val="bg1"/>
                </a:solidFill>
                <a:latin typeface="+mj-lt"/>
                <a:ea typeface="+mj-ea"/>
                <a:cs typeface="+mj-cs"/>
              </a:defRPr>
            </a:lvl2pPr>
            <a:lvl3pPr>
              <a:defRPr lang="en-US" sz="3600" kern="1200" dirty="0" smtClean="0">
                <a:solidFill>
                  <a:schemeClr val="bg1"/>
                </a:solidFill>
                <a:latin typeface="+mj-lt"/>
                <a:ea typeface="+mj-ea"/>
                <a:cs typeface="+mj-cs"/>
              </a:defRPr>
            </a:lvl3pPr>
            <a:lvl4pPr>
              <a:defRPr lang="en-US" sz="3600" kern="1200" dirty="0" smtClean="0">
                <a:solidFill>
                  <a:schemeClr val="bg1"/>
                </a:solidFill>
                <a:latin typeface="+mj-lt"/>
                <a:ea typeface="+mj-ea"/>
                <a:cs typeface="+mj-cs"/>
              </a:defRPr>
            </a:lvl4pPr>
            <a:lvl5pPr>
              <a:defRPr lang="en-GB" sz="3600" kern="1200" dirty="0">
                <a:solidFill>
                  <a:schemeClr val="bg1"/>
                </a:solidFill>
                <a:latin typeface="+mj-lt"/>
                <a:ea typeface="+mj-ea"/>
                <a:cs typeface="+mj-cs"/>
              </a:defRPr>
            </a:lvl5pPr>
          </a:lstStyle>
          <a:p>
            <a:pPr lvl="0"/>
            <a:r>
              <a:rPr lang="en-US"/>
              <a:t>Click to edit Master text styles</a:t>
            </a:r>
          </a:p>
        </p:txBody>
      </p:sp>
      <p:sp>
        <p:nvSpPr>
          <p:cNvPr id="19" name="Text Placeholder 3"/>
          <p:cNvSpPr>
            <a:spLocks noGrp="1"/>
          </p:cNvSpPr>
          <p:nvPr>
            <p:ph type="body" sz="quarter" idx="10"/>
          </p:nvPr>
        </p:nvSpPr>
        <p:spPr>
          <a:xfrm>
            <a:off x="7380312" y="5041775"/>
            <a:ext cx="1366342" cy="1440136"/>
          </a:xfrm>
        </p:spPr>
        <p:txBody>
          <a:bodyPr/>
          <a:lstStyle>
            <a:lvl1pPr>
              <a:defRPr sz="900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976210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BD Onscreen thank you">
    <p:spTree>
      <p:nvGrpSpPr>
        <p:cNvPr id="1" name=""/>
        <p:cNvGrpSpPr/>
        <p:nvPr/>
      </p:nvGrpSpPr>
      <p:grpSpPr>
        <a:xfrm>
          <a:off x="0" y="0"/>
          <a:ext cx="0" cy="0"/>
          <a:chOff x="0" y="0"/>
          <a:chExt cx="0" cy="0"/>
        </a:xfrm>
      </p:grpSpPr>
      <p:sp>
        <p:nvSpPr>
          <p:cNvPr id="3" name="Text Box 7"/>
          <p:cNvSpPr txBox="1">
            <a:spLocks noChangeArrowheads="1"/>
          </p:cNvSpPr>
          <p:nvPr userDrawn="1"/>
        </p:nvSpPr>
        <p:spPr bwMode="auto">
          <a:xfrm>
            <a:off x="-7938" y="-531813"/>
            <a:ext cx="1655763" cy="338138"/>
          </a:xfrm>
          <a:prstGeom prst="rect">
            <a:avLst/>
          </a:prstGeom>
          <a:solidFill>
            <a:schemeClr val="tx1"/>
          </a:solidFill>
          <a:ln>
            <a:noFill/>
          </a:ln>
          <a:effectLst/>
        </p:spPr>
        <p:txBody>
          <a:bodyPr wrap="none">
            <a:spAutoFit/>
          </a:bodyPr>
          <a:lstStyle>
            <a:defPPr>
              <a:defRPr lang="en-GB"/>
            </a:defPPr>
            <a:lvl1pPr algn="l">
              <a:defRPr b="1">
                <a:solidFill>
                  <a:srgbClr val="006699"/>
                </a:solidFill>
                <a:latin typeface="Arial" charset="0"/>
              </a:defRPr>
            </a:lvl1pPr>
          </a:lstStyle>
          <a:p>
            <a:pPr>
              <a:spcBef>
                <a:spcPct val="0"/>
              </a:spcBef>
              <a:defRPr/>
            </a:pPr>
            <a:r>
              <a:rPr lang="en-GB" sz="1800" dirty="0">
                <a:solidFill>
                  <a:srgbClr val="DAE8F3"/>
                </a:solidFill>
              </a:rPr>
              <a:t>Onscreen slide</a:t>
            </a:r>
          </a:p>
        </p:txBody>
      </p:sp>
      <p:sp>
        <p:nvSpPr>
          <p:cNvPr id="4" name="Rectangle 3"/>
          <p:cNvSpPr>
            <a:spLocks noChangeArrowheads="1"/>
          </p:cNvSpPr>
          <p:nvPr userDrawn="1"/>
        </p:nvSpPr>
        <p:spPr bwMode="auto">
          <a:xfrm>
            <a:off x="377825" y="4516438"/>
            <a:ext cx="8370888"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defRPr/>
            </a:pPr>
            <a:r>
              <a:rPr lang="en-GB" altLang="en-US" sz="1000" dirty="0">
                <a:solidFill>
                  <a:srgbClr val="000032"/>
                </a:solidFill>
              </a:rPr>
              <a:t>This material is provided by the international law firm Freshfields Bruckhaus Deringer </a:t>
            </a:r>
            <a:r>
              <a:rPr lang="en-GB" altLang="en-US" sz="900" dirty="0">
                <a:solidFill>
                  <a:srgbClr val="000032"/>
                </a:solidFill>
              </a:rPr>
              <a:t>LLP</a:t>
            </a:r>
            <a:r>
              <a:rPr lang="en-GB" altLang="en-US" sz="1000" dirty="0">
                <a:solidFill>
                  <a:srgbClr val="000032"/>
                </a:solidFill>
              </a:rPr>
              <a:t> (a limited liability partnership organised under the law </a:t>
            </a:r>
            <a:br>
              <a:rPr lang="en-GB" altLang="en-US" sz="1000" dirty="0">
                <a:solidFill>
                  <a:srgbClr val="000032"/>
                </a:solidFill>
              </a:rPr>
            </a:br>
            <a:r>
              <a:rPr lang="en-GB" altLang="en-US" sz="1000" dirty="0">
                <a:solidFill>
                  <a:srgbClr val="000032"/>
                </a:solidFill>
              </a:rPr>
              <a:t>of England and Wales) (the UK </a:t>
            </a:r>
            <a:r>
              <a:rPr lang="en-GB" altLang="en-US" sz="900" dirty="0">
                <a:solidFill>
                  <a:srgbClr val="000032"/>
                </a:solidFill>
              </a:rPr>
              <a:t>LLP</a:t>
            </a:r>
            <a:r>
              <a:rPr lang="en-GB" altLang="en-US" sz="1000" dirty="0">
                <a:solidFill>
                  <a:srgbClr val="000032"/>
                </a:solidFill>
              </a:rPr>
              <a:t>) and the offices and associated entities of the UK </a:t>
            </a:r>
            <a:r>
              <a:rPr lang="en-GB" altLang="en-US" sz="900" dirty="0">
                <a:solidFill>
                  <a:srgbClr val="000032"/>
                </a:solidFill>
              </a:rPr>
              <a:t>LLP</a:t>
            </a:r>
            <a:r>
              <a:rPr lang="en-GB" altLang="en-US" sz="1000" dirty="0">
                <a:solidFill>
                  <a:srgbClr val="000032"/>
                </a:solidFill>
              </a:rPr>
              <a:t> practising under the Freshfields Bruckhaus Deringer </a:t>
            </a:r>
            <a:br>
              <a:rPr lang="en-GB" altLang="en-US" sz="1000" dirty="0">
                <a:solidFill>
                  <a:srgbClr val="000032"/>
                </a:solidFill>
              </a:rPr>
            </a:br>
            <a:r>
              <a:rPr lang="en-GB" altLang="en-US" sz="1000" dirty="0">
                <a:solidFill>
                  <a:srgbClr val="000032"/>
                </a:solidFill>
              </a:rPr>
              <a:t>name in a number of jurisdictions, and Freshfields Bruckhaus Deringer US </a:t>
            </a:r>
            <a:r>
              <a:rPr lang="en-GB" altLang="en-US" sz="900" dirty="0">
                <a:solidFill>
                  <a:srgbClr val="000032"/>
                </a:solidFill>
              </a:rPr>
              <a:t>LLP</a:t>
            </a:r>
            <a:r>
              <a:rPr lang="en-GB" altLang="en-US" sz="1000" dirty="0">
                <a:solidFill>
                  <a:srgbClr val="000032"/>
                </a:solidFill>
              </a:rPr>
              <a:t>, together referred to in the material as ‘Freshfields’. </a:t>
            </a:r>
            <a:br>
              <a:rPr lang="en-GB" altLang="en-US" sz="1000" dirty="0">
                <a:solidFill>
                  <a:srgbClr val="000032"/>
                </a:solidFill>
              </a:rPr>
            </a:br>
            <a:r>
              <a:rPr lang="en-GB" altLang="en-US" sz="1000" dirty="0">
                <a:solidFill>
                  <a:srgbClr val="000032"/>
                </a:solidFill>
              </a:rPr>
              <a:t>For regulatory information please refer to www.freshfields.com/support/legalnotice.</a:t>
            </a:r>
          </a:p>
          <a:p>
            <a:pPr algn="l" eaLnBrk="1" hangingPunct="1">
              <a:spcBef>
                <a:spcPct val="0"/>
              </a:spcBef>
              <a:defRPr/>
            </a:pPr>
            <a:r>
              <a:rPr lang="en-GB" altLang="en-US" sz="1000" dirty="0">
                <a:solidFill>
                  <a:srgbClr val="000032"/>
                </a:solidFill>
              </a:rPr>
              <a:t>The UK </a:t>
            </a:r>
            <a:r>
              <a:rPr lang="en-GB" altLang="en-US" sz="900" dirty="0">
                <a:solidFill>
                  <a:srgbClr val="000032"/>
                </a:solidFill>
              </a:rPr>
              <a:t>LLP</a:t>
            </a:r>
            <a:r>
              <a:rPr lang="en-GB" altLang="en-US" sz="1000" dirty="0">
                <a:solidFill>
                  <a:srgbClr val="000032"/>
                </a:solidFill>
              </a:rPr>
              <a:t> has offices or associated entities in Austria, Bahrain, Belgium, China, England, France, Germany, Hong Kong, Italy, Japan, </a:t>
            </a:r>
            <a:br>
              <a:rPr lang="en-GB" altLang="en-US" sz="1000" dirty="0">
                <a:solidFill>
                  <a:srgbClr val="000032"/>
                </a:solidFill>
              </a:rPr>
            </a:br>
            <a:r>
              <a:rPr lang="en-GB" altLang="en-US" sz="1000" dirty="0">
                <a:solidFill>
                  <a:srgbClr val="000032"/>
                </a:solidFill>
              </a:rPr>
              <a:t>the Netherlands, Russia, Singapore, Spain, the United Arab Emirates and Vietnam. Freshfields Bruckhaus Deringer US </a:t>
            </a:r>
            <a:r>
              <a:rPr lang="en-GB" altLang="en-US" sz="900" dirty="0">
                <a:solidFill>
                  <a:srgbClr val="000032"/>
                </a:solidFill>
              </a:rPr>
              <a:t>LLP</a:t>
            </a:r>
            <a:r>
              <a:rPr lang="en-GB" altLang="en-US" sz="1000" dirty="0">
                <a:solidFill>
                  <a:srgbClr val="000032"/>
                </a:solidFill>
              </a:rPr>
              <a:t> has offices </a:t>
            </a:r>
            <a:br>
              <a:rPr lang="en-GB" altLang="en-US" sz="1000" dirty="0">
                <a:solidFill>
                  <a:srgbClr val="000032"/>
                </a:solidFill>
              </a:rPr>
            </a:br>
            <a:r>
              <a:rPr lang="en-GB" altLang="en-US" sz="1000" dirty="0">
                <a:solidFill>
                  <a:srgbClr val="000032"/>
                </a:solidFill>
              </a:rPr>
              <a:t>in New York City and Washington DC.</a:t>
            </a:r>
          </a:p>
          <a:p>
            <a:pPr algn="l" eaLnBrk="1" hangingPunct="1">
              <a:spcBef>
                <a:spcPct val="0"/>
              </a:spcBef>
              <a:defRPr/>
            </a:pPr>
            <a:r>
              <a:rPr lang="en-GB" altLang="en-US" sz="1000" dirty="0">
                <a:solidFill>
                  <a:srgbClr val="000032"/>
                </a:solidFill>
              </a:rPr>
              <a:t>This material is for general information only and is not intended to provide legal advice. </a:t>
            </a:r>
          </a:p>
          <a:p>
            <a:pPr algn="l" eaLnBrk="1" hangingPunct="1">
              <a:defRPr/>
            </a:pPr>
            <a:r>
              <a:rPr lang="en-GB" altLang="en-US" sz="1000" dirty="0">
                <a:solidFill>
                  <a:srgbClr val="000032"/>
                </a:solidFill>
              </a:rPr>
              <a:t>© Freshfields Bruckhaus Deringer </a:t>
            </a:r>
            <a:r>
              <a:rPr lang="en-GB" altLang="en-US" sz="900" dirty="0">
                <a:solidFill>
                  <a:srgbClr val="000032"/>
                </a:solidFill>
              </a:rPr>
              <a:t>LLP </a:t>
            </a:r>
            <a:r>
              <a:rPr lang="en-GB" altLang="en-US" sz="1000" dirty="0">
                <a:solidFill>
                  <a:srgbClr val="000032"/>
                </a:solidFill>
              </a:rPr>
              <a:t>2014 </a:t>
            </a:r>
          </a:p>
        </p:txBody>
      </p:sp>
      <p:sp>
        <p:nvSpPr>
          <p:cNvPr id="7" name="Rectangle 2"/>
          <p:cNvSpPr>
            <a:spLocks noGrp="1" noChangeArrowheads="1"/>
          </p:cNvSpPr>
          <p:nvPr>
            <p:ph type="title"/>
          </p:nvPr>
        </p:nvSpPr>
        <p:spPr bwMode="auto">
          <a:xfrm>
            <a:off x="358775" y="358775"/>
            <a:ext cx="8367713" cy="576263"/>
          </a:xfrm>
          <a:prstGeom prst="rect">
            <a:avLst/>
          </a:prstGeom>
          <a:noFill/>
          <a:ln>
            <a:noFill/>
          </a:ln>
          <a:effectLst/>
        </p:spPr>
        <p:txBody>
          <a:bodyPr anchor="t"/>
          <a:lstStyle/>
          <a:p>
            <a:pPr lvl="0"/>
            <a:r>
              <a:rPr lang="en-GB" dirty="0"/>
              <a:t>Click to edit Master title style</a:t>
            </a:r>
          </a:p>
        </p:txBody>
      </p:sp>
    </p:spTree>
    <p:extLst>
      <p:ext uri="{BB962C8B-B14F-4D97-AF65-F5344CB8AC3E}">
        <p14:creationId xmlns:p14="http://schemas.microsoft.com/office/powerpoint/2010/main" val="1817314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FBD Print two columns two rows">
    <p:spTree>
      <p:nvGrpSpPr>
        <p:cNvPr id="1" name=""/>
        <p:cNvGrpSpPr/>
        <p:nvPr/>
      </p:nvGrpSpPr>
      <p:grpSpPr>
        <a:xfrm>
          <a:off x="0" y="0"/>
          <a:ext cx="0" cy="0"/>
          <a:chOff x="0" y="0"/>
          <a:chExt cx="0" cy="0"/>
        </a:xfrm>
      </p:grpSpPr>
      <p:sp>
        <p:nvSpPr>
          <p:cNvPr id="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58775" y="972000"/>
            <a:ext cx="4032000" cy="2567311"/>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94488" y="972000"/>
            <a:ext cx="4032000" cy="2567311"/>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0"/>
          </p:nvPr>
        </p:nvSpPr>
        <p:spPr/>
        <p:txBody>
          <a:bodyPr/>
          <a:lstStyle>
            <a:lvl1pPr>
              <a:defRPr/>
            </a:lvl1pPr>
          </a:lstStyle>
          <a:p>
            <a:fld id="{04D635E3-EF79-43AF-AF3D-A663514D39F5}" type="slidenum">
              <a:rPr lang="en-GB"/>
              <a:pPr/>
              <a:t>‹N°›</a:t>
            </a:fld>
            <a:endParaRPr lang="en-GB" dirty="0"/>
          </a:p>
        </p:txBody>
      </p:sp>
      <p:sp>
        <p:nvSpPr>
          <p:cNvPr id="6"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10" name="Content Placeholder 2"/>
          <p:cNvSpPr>
            <a:spLocks noGrp="1"/>
          </p:cNvSpPr>
          <p:nvPr>
            <p:ph sz="half" idx="11"/>
          </p:nvPr>
        </p:nvSpPr>
        <p:spPr>
          <a:xfrm>
            <a:off x="358775" y="3669977"/>
            <a:ext cx="4032000" cy="2567311"/>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3"/>
          <p:cNvSpPr>
            <a:spLocks noGrp="1"/>
          </p:cNvSpPr>
          <p:nvPr>
            <p:ph sz="half" idx="12"/>
          </p:nvPr>
        </p:nvSpPr>
        <p:spPr>
          <a:xfrm>
            <a:off x="4694488" y="3669977"/>
            <a:ext cx="4032000" cy="2567311"/>
          </a:xfrm>
        </p:spPr>
        <p:txBody>
          <a:bodyPr/>
          <a:lstStyle>
            <a:lvl1pPr>
              <a:defRPr sz="1400"/>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261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BD Print 1 column headings">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366400" cy="576000"/>
          </a:xfrm>
        </p:spPr>
        <p:txBody>
          <a:bodyPr anchor="t">
            <a:noAutofit/>
          </a:bodyPr>
          <a:lstStyle/>
          <a:p>
            <a:r>
              <a:rPr lang="en-US" dirty="0"/>
              <a:t>Click to edit Master title style</a:t>
            </a:r>
            <a:endParaRPr lang="en-GB" dirty="0"/>
          </a:p>
        </p:txBody>
      </p:sp>
      <p:sp>
        <p:nvSpPr>
          <p:cNvPr id="8" name="Content Placeholder 7"/>
          <p:cNvSpPr>
            <a:spLocks noGrp="1"/>
          </p:cNvSpPr>
          <p:nvPr>
            <p:ph sz="quarter" idx="13"/>
          </p:nvPr>
        </p:nvSpPr>
        <p:spPr>
          <a:xfrm>
            <a:off x="360000" y="1332000"/>
            <a:ext cx="8370888" cy="4905288"/>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lang="en-US" sz="1200" dirty="0" smtClean="0">
                <a:solidFill>
                  <a:schemeClr val="tx1"/>
                </a:solidFill>
                <a:latin typeface="+mn-lt"/>
                <a:cs typeface="+mn-cs"/>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972001"/>
            <a:ext cx="8370888"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Tree>
    <p:extLst>
      <p:ext uri="{BB962C8B-B14F-4D97-AF65-F5344CB8AC3E}">
        <p14:creationId xmlns:p14="http://schemas.microsoft.com/office/powerpoint/2010/main" val="114690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BD Print 2 column headings">
    <p:spTree>
      <p:nvGrpSpPr>
        <p:cNvPr id="1" name=""/>
        <p:cNvGrpSpPr/>
        <p:nvPr/>
      </p:nvGrpSpPr>
      <p:grpSpPr>
        <a:xfrm>
          <a:off x="0" y="0"/>
          <a:ext cx="0" cy="0"/>
          <a:chOff x="0" y="0"/>
          <a:chExt cx="0" cy="0"/>
        </a:xfrm>
      </p:grpSpPr>
      <p:sp>
        <p:nvSpPr>
          <p:cNvPr id="2"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360000" y="1332000"/>
            <a:ext cx="4032000" cy="4905288"/>
          </a:xfrm>
        </p:spPr>
        <p:txBody>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sz="1200">
                <a:solidFill>
                  <a:schemeClr val="tx1"/>
                </a:solidFill>
              </a:defRPr>
            </a:lvl3pPr>
            <a:lvl4pPr marL="361950" indent="-180975">
              <a:buFont typeface="Arial" pitchFamily="34" charset="0"/>
              <a:buChar char="­"/>
              <a:defRPr sz="1200">
                <a:solidFill>
                  <a:schemeClr val="tx1"/>
                </a:solidFill>
              </a:defRPr>
            </a:lvl4pPr>
            <a:lvl5pPr marL="542925" indent="-180975">
              <a:defRPr sz="12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94488" y="1332000"/>
            <a:ext cx="4032000" cy="4905288"/>
          </a:xfrm>
        </p:spPr>
        <p:txBody>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sz="1200">
                <a:solidFill>
                  <a:schemeClr val="tx1"/>
                </a:solidFill>
              </a:defRPr>
            </a:lvl3pPr>
            <a:lvl4pPr marL="361950" indent="-180975">
              <a:buFont typeface="Arial" pitchFamily="34" charset="0"/>
              <a:buChar char="­"/>
              <a:defRPr sz="1200">
                <a:solidFill>
                  <a:schemeClr val="tx1"/>
                </a:solidFill>
              </a:defRPr>
            </a:lvl4pPr>
            <a:lvl5pPr marL="542925" indent="-180975">
              <a:defRPr sz="12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0"/>
          </p:nvPr>
        </p:nvSpPr>
        <p:spPr/>
        <p:txBody>
          <a:bodyPr/>
          <a:lstStyle>
            <a:lvl1pPr>
              <a:defRPr/>
            </a:lvl1pPr>
          </a:lstStyle>
          <a:p>
            <a:fld id="{04D635E3-EF79-43AF-AF3D-A663514D39F5}" type="slidenum">
              <a:rPr lang="en-GB"/>
              <a:pPr/>
              <a:t>‹N°›</a:t>
            </a:fld>
            <a:endParaRPr lang="en-GB" dirty="0"/>
          </a:p>
        </p:txBody>
      </p:sp>
      <p:sp>
        <p:nvSpPr>
          <p:cNvPr id="6"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8" name="Text Placeholder 2"/>
          <p:cNvSpPr>
            <a:spLocks noGrp="1"/>
          </p:cNvSpPr>
          <p:nvPr>
            <p:ph type="body" idx="11"/>
          </p:nvPr>
        </p:nvSpPr>
        <p:spPr>
          <a:xfrm>
            <a:off x="360000" y="972000"/>
            <a:ext cx="403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2"/>
          <p:cNvSpPr>
            <a:spLocks noGrp="1"/>
          </p:cNvSpPr>
          <p:nvPr>
            <p:ph type="body" idx="33"/>
          </p:nvPr>
        </p:nvSpPr>
        <p:spPr>
          <a:xfrm>
            <a:off x="4694488" y="972000"/>
            <a:ext cx="403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7473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BD print 2 column 2 row heading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60000" y="1331999"/>
            <a:ext cx="4032000" cy="2204025"/>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60000" y="972000"/>
            <a:ext cx="403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7"/>
          <p:cNvSpPr>
            <a:spLocks noGrp="1"/>
          </p:cNvSpPr>
          <p:nvPr>
            <p:ph sz="quarter" idx="29"/>
          </p:nvPr>
        </p:nvSpPr>
        <p:spPr>
          <a:xfrm>
            <a:off x="360000" y="4033262"/>
            <a:ext cx="4032000" cy="2204025"/>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idx="31"/>
          </p:nvPr>
        </p:nvSpPr>
        <p:spPr>
          <a:xfrm>
            <a:off x="360000" y="3675063"/>
            <a:ext cx="403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23" name="Content Placeholder 7"/>
          <p:cNvSpPr>
            <a:spLocks noGrp="1"/>
          </p:cNvSpPr>
          <p:nvPr>
            <p:ph sz="quarter" idx="32"/>
          </p:nvPr>
        </p:nvSpPr>
        <p:spPr>
          <a:xfrm>
            <a:off x="4694488" y="1331999"/>
            <a:ext cx="4032000" cy="2204025"/>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2"/>
          <p:cNvSpPr>
            <a:spLocks noGrp="1"/>
          </p:cNvSpPr>
          <p:nvPr>
            <p:ph type="body" idx="33"/>
          </p:nvPr>
        </p:nvSpPr>
        <p:spPr>
          <a:xfrm>
            <a:off x="4694488" y="972000"/>
            <a:ext cx="403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Content Placeholder 7"/>
          <p:cNvSpPr>
            <a:spLocks noGrp="1"/>
          </p:cNvSpPr>
          <p:nvPr>
            <p:ph sz="quarter" idx="34"/>
          </p:nvPr>
        </p:nvSpPr>
        <p:spPr>
          <a:xfrm>
            <a:off x="4694488" y="4033262"/>
            <a:ext cx="4032000" cy="2204025"/>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
          <p:cNvSpPr>
            <a:spLocks noGrp="1"/>
          </p:cNvSpPr>
          <p:nvPr>
            <p:ph type="body" idx="35"/>
          </p:nvPr>
        </p:nvSpPr>
        <p:spPr>
          <a:xfrm>
            <a:off x="4694488" y="3675063"/>
            <a:ext cx="40320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40369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BD print 1 column 2 row headings">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59999" y="1331999"/>
            <a:ext cx="8366400" cy="2204025"/>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Slide Number Placeholder 4"/>
          <p:cNvSpPr>
            <a:spLocks noGrp="1"/>
          </p:cNvSpPr>
          <p:nvPr>
            <p:ph type="sldNum" sz="quarter" idx="12"/>
          </p:nvPr>
        </p:nvSpPr>
        <p:spPr/>
        <p:txBody>
          <a:bodyPr/>
          <a:lstStyle/>
          <a:p>
            <a:fld id="{AF0EB344-D5C1-4F8B-8CDC-1C3A18257B6B}" type="slidenum">
              <a:rPr lang="en-GB" smtClean="0"/>
              <a:pPr/>
              <a:t>‹N°›</a:t>
            </a:fld>
            <a:endParaRPr lang="en-GB" dirty="0"/>
          </a:p>
        </p:txBody>
      </p:sp>
      <p:sp>
        <p:nvSpPr>
          <p:cNvPr id="21" name="Text Placeholder 2"/>
          <p:cNvSpPr>
            <a:spLocks noGrp="1"/>
          </p:cNvSpPr>
          <p:nvPr>
            <p:ph type="body" idx="1"/>
          </p:nvPr>
        </p:nvSpPr>
        <p:spPr>
          <a:xfrm>
            <a:off x="359999" y="972000"/>
            <a:ext cx="83664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Content Placeholder 7"/>
          <p:cNvSpPr>
            <a:spLocks noGrp="1"/>
          </p:cNvSpPr>
          <p:nvPr>
            <p:ph sz="quarter" idx="29"/>
          </p:nvPr>
        </p:nvSpPr>
        <p:spPr>
          <a:xfrm>
            <a:off x="359999" y="4033262"/>
            <a:ext cx="8366400" cy="2204025"/>
          </a:xfrm>
        </p:spPr>
        <p:txBody>
          <a:bodyPr>
            <a:noAutofit/>
          </a:bodyPr>
          <a:lstStyle>
            <a:lvl1pPr>
              <a:defRPr lang="en-US" sz="1400" b="0" dirty="0" smtClean="0">
                <a:solidFill>
                  <a:schemeClr val="accent3"/>
                </a:solidFill>
                <a:latin typeface="+mn-lt"/>
                <a:ea typeface="+mn-ea"/>
                <a:cs typeface="+mn-cs"/>
              </a:defRPr>
            </a:lvl1pPr>
            <a:lvl2pPr>
              <a:defRPr lang="en-US" sz="1200" dirty="0" smtClean="0">
                <a:solidFill>
                  <a:schemeClr val="tx1"/>
                </a:solidFill>
                <a:latin typeface="+mn-lt"/>
                <a:cs typeface="+mn-cs"/>
              </a:defRPr>
            </a:lvl2pPr>
            <a:lvl3pPr marL="171450" indent="-171450">
              <a:buFont typeface="Arial" pitchFamily="34" charset="0"/>
              <a:buChar char="•"/>
              <a:defRPr>
                <a:solidFill>
                  <a:schemeClr val="tx1"/>
                </a:solidFill>
              </a:defRPr>
            </a:lvl3pPr>
            <a:lvl4pPr marL="361950" indent="-180975">
              <a:buFont typeface="Arial" pitchFamily="34" charset="0"/>
              <a:buChar char="­"/>
              <a:defRPr>
                <a:solidFill>
                  <a:schemeClr val="tx1"/>
                </a:solidFill>
              </a:defRPr>
            </a:lvl4pPr>
            <a:lvl5pPr marL="542925" indent="-180975">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2"/>
          <p:cNvSpPr>
            <a:spLocks noGrp="1"/>
          </p:cNvSpPr>
          <p:nvPr>
            <p:ph type="body" idx="31"/>
          </p:nvPr>
        </p:nvSpPr>
        <p:spPr>
          <a:xfrm>
            <a:off x="359999" y="3675063"/>
            <a:ext cx="8366400" cy="360000"/>
          </a:xfrm>
        </p:spPr>
        <p:txBody>
          <a:bodyPr bIns="72000" anchor="t">
            <a:noAutofit/>
          </a:bodyPr>
          <a:lstStyle>
            <a:lvl1pPr marL="0" indent="0">
              <a:buNone/>
              <a:defRPr sz="1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Box 7"/>
          <p:cNvSpPr txBox="1">
            <a:spLocks noChangeArrowheads="1"/>
          </p:cNvSpPr>
          <p:nvPr userDrawn="1"/>
        </p:nvSpPr>
        <p:spPr bwMode="auto">
          <a:xfrm>
            <a:off x="0" y="-531813"/>
            <a:ext cx="1178528" cy="338554"/>
          </a:xfrm>
          <a:prstGeom prst="rect">
            <a:avLst/>
          </a:prstGeom>
          <a:solidFill>
            <a:schemeClr val="bg2"/>
          </a:solidFill>
          <a:ln>
            <a:noFill/>
          </a:ln>
          <a:effectLst/>
        </p:spPr>
        <p:txBody>
          <a:bodyPr wrap="none">
            <a:spAutoFit/>
          </a:bodyPr>
          <a:lstStyle>
            <a:defPPr>
              <a:defRPr lang="en-GB"/>
            </a:defPPr>
            <a:lvl1pPr algn="l">
              <a:defRPr b="1">
                <a:solidFill>
                  <a:srgbClr val="006699"/>
                </a:solidFill>
                <a:latin typeface="Arial" charset="0"/>
              </a:defRPr>
            </a:lvl1pPr>
          </a:lstStyle>
          <a:p>
            <a:r>
              <a:rPr lang="en-GB" dirty="0">
                <a:solidFill>
                  <a:srgbClr val="0B1A40"/>
                </a:solidFill>
              </a:rPr>
              <a:t>Print slide</a:t>
            </a:r>
          </a:p>
        </p:txBody>
      </p:sp>
      <p:sp>
        <p:nvSpPr>
          <p:cNvPr id="27" name="Title 1"/>
          <p:cNvSpPr>
            <a:spLocks noGrp="1"/>
          </p:cNvSpPr>
          <p:nvPr>
            <p:ph type="title"/>
          </p:nvPr>
        </p:nvSpPr>
        <p:spPr>
          <a:xfrm>
            <a:off x="358775" y="358775"/>
            <a:ext cx="8367713" cy="576263"/>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275355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emf"/><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emf"/><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7.e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7.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58775" y="358775"/>
            <a:ext cx="83677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57347" name="Rectangle 3"/>
          <p:cNvSpPr>
            <a:spLocks noGrp="1" noChangeArrowheads="1"/>
          </p:cNvSpPr>
          <p:nvPr>
            <p:ph type="body" idx="1"/>
          </p:nvPr>
        </p:nvSpPr>
        <p:spPr bwMode="auto">
          <a:xfrm>
            <a:off x="358775" y="1366838"/>
            <a:ext cx="8367713"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7351" name="Picture 7" descr="FBD_Full_logo_29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57352" name="Rectangle 8"/>
          <p:cNvSpPr>
            <a:spLocks noGrp="1" noChangeArrowheads="1"/>
          </p:cNvSpPr>
          <p:nvPr>
            <p:ph type="sldNum" sz="quarter" idx="4"/>
          </p:nvPr>
        </p:nvSpPr>
        <p:spPr bwMode="auto">
          <a:xfrm>
            <a:off x="6567488" y="6440488"/>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1200">
                <a:solidFill>
                  <a:srgbClr val="0B1A40"/>
                </a:solidFill>
                <a:latin typeface="+mn-lt"/>
                <a:ea typeface="Dotum" pitchFamily="34" charset="-127"/>
              </a:defRPr>
            </a:lvl1pPr>
          </a:lstStyle>
          <a:p>
            <a:fld id="{1574BE82-0848-416D-A52E-7D5B5C038DA2}" type="slidenum">
              <a:rPr lang="en-GB" smtClean="0"/>
              <a:pPr/>
              <a:t>‹N°›</a:t>
            </a:fld>
            <a:endParaRPr lang="en-GB" dirty="0"/>
          </a:p>
        </p:txBody>
      </p:sp>
      <p:sp>
        <p:nvSpPr>
          <p:cNvPr id="8" name="Line 13"/>
          <p:cNvSpPr>
            <a:spLocks noChangeShapeType="1"/>
          </p:cNvSpPr>
          <p:nvPr/>
        </p:nvSpPr>
        <p:spPr bwMode="auto">
          <a:xfrm>
            <a:off x="358775" y="6354000"/>
            <a:ext cx="252000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Line 16"/>
          <p:cNvSpPr>
            <a:spLocks noChangeShapeType="1"/>
          </p:cNvSpPr>
          <p:nvPr/>
        </p:nvSpPr>
        <p:spPr bwMode="auto">
          <a:xfrm>
            <a:off x="358775" y="777875"/>
            <a:ext cx="8367714"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656" r:id="rId1"/>
    <p:sldLayoutId id="2147483794" r:id="rId2"/>
  </p:sldLayoutIdLst>
  <p:hf hdr="0"/>
  <p:txStyles>
    <p:titleStyle>
      <a:lvl1pPr algn="l" rtl="0" eaLnBrk="1" fontAlgn="base" hangingPunct="1">
        <a:spcBef>
          <a:spcPct val="0"/>
        </a:spcBef>
        <a:spcAft>
          <a:spcPct val="0"/>
        </a:spcAft>
        <a:defRPr sz="2200">
          <a:solidFill>
            <a:schemeClr val="tx1"/>
          </a:solidFill>
          <a:latin typeface="+mj-lt"/>
          <a:ea typeface="+mj-ea"/>
          <a:cs typeface="+mj-cs"/>
        </a:defRPr>
      </a:lvl1pPr>
      <a:lvl2pPr algn="l" rtl="0" eaLnBrk="1" fontAlgn="base" hangingPunct="1">
        <a:spcBef>
          <a:spcPct val="0"/>
        </a:spcBef>
        <a:spcAft>
          <a:spcPct val="0"/>
        </a:spcAft>
        <a:defRPr sz="3200">
          <a:solidFill>
            <a:srgbClr val="0B1A40"/>
          </a:solidFill>
          <a:latin typeface="Georgia" pitchFamily="18" charset="0"/>
          <a:cs typeface="Arial" charset="0"/>
        </a:defRPr>
      </a:lvl2pPr>
      <a:lvl3pPr algn="l" rtl="0" eaLnBrk="1" fontAlgn="base" hangingPunct="1">
        <a:spcBef>
          <a:spcPct val="0"/>
        </a:spcBef>
        <a:spcAft>
          <a:spcPct val="0"/>
        </a:spcAft>
        <a:defRPr sz="3200">
          <a:solidFill>
            <a:srgbClr val="0B1A40"/>
          </a:solidFill>
          <a:latin typeface="Georgia" pitchFamily="18" charset="0"/>
          <a:cs typeface="Arial" charset="0"/>
        </a:defRPr>
      </a:lvl3pPr>
      <a:lvl4pPr algn="l" rtl="0" eaLnBrk="1" fontAlgn="base" hangingPunct="1">
        <a:spcBef>
          <a:spcPct val="0"/>
        </a:spcBef>
        <a:spcAft>
          <a:spcPct val="0"/>
        </a:spcAft>
        <a:defRPr sz="3200">
          <a:solidFill>
            <a:srgbClr val="0B1A40"/>
          </a:solidFill>
          <a:latin typeface="Georgia" pitchFamily="18" charset="0"/>
          <a:cs typeface="Arial" charset="0"/>
        </a:defRPr>
      </a:lvl4pPr>
      <a:lvl5pPr algn="l" rtl="0" eaLnBrk="1" fontAlgn="base" hangingPunct="1">
        <a:spcBef>
          <a:spcPct val="0"/>
        </a:spcBef>
        <a:spcAft>
          <a:spcPct val="0"/>
        </a:spcAft>
        <a:defRPr sz="3200">
          <a:solidFill>
            <a:srgbClr val="0B1A40"/>
          </a:solidFill>
          <a:latin typeface="Georgia" pitchFamily="18" charset="0"/>
          <a:cs typeface="Arial" charset="0"/>
        </a:defRPr>
      </a:lvl5pPr>
      <a:lvl6pPr marL="457200" algn="l" rtl="0" eaLnBrk="1" fontAlgn="base" hangingPunct="1">
        <a:spcBef>
          <a:spcPct val="0"/>
        </a:spcBef>
        <a:spcAft>
          <a:spcPct val="0"/>
        </a:spcAft>
        <a:defRPr sz="3200">
          <a:solidFill>
            <a:srgbClr val="0B1A40"/>
          </a:solidFill>
          <a:latin typeface="Georgia" pitchFamily="18" charset="0"/>
          <a:cs typeface="Arial" charset="0"/>
        </a:defRPr>
      </a:lvl6pPr>
      <a:lvl7pPr marL="914400" algn="l" rtl="0" eaLnBrk="1" fontAlgn="base" hangingPunct="1">
        <a:spcBef>
          <a:spcPct val="0"/>
        </a:spcBef>
        <a:spcAft>
          <a:spcPct val="0"/>
        </a:spcAft>
        <a:defRPr sz="3200">
          <a:solidFill>
            <a:srgbClr val="0B1A40"/>
          </a:solidFill>
          <a:latin typeface="Georgia" pitchFamily="18" charset="0"/>
          <a:cs typeface="Arial" charset="0"/>
        </a:defRPr>
      </a:lvl7pPr>
      <a:lvl8pPr marL="1371600" algn="l" rtl="0" eaLnBrk="1" fontAlgn="base" hangingPunct="1">
        <a:spcBef>
          <a:spcPct val="0"/>
        </a:spcBef>
        <a:spcAft>
          <a:spcPct val="0"/>
        </a:spcAft>
        <a:defRPr sz="3200">
          <a:solidFill>
            <a:srgbClr val="0B1A40"/>
          </a:solidFill>
          <a:latin typeface="Georgia" pitchFamily="18" charset="0"/>
          <a:cs typeface="Arial" charset="0"/>
        </a:defRPr>
      </a:lvl8pPr>
      <a:lvl9pPr marL="1828800" algn="l" rtl="0" eaLnBrk="1" fontAlgn="base" hangingPunct="1">
        <a:spcBef>
          <a:spcPct val="0"/>
        </a:spcBef>
        <a:spcAft>
          <a:spcPct val="0"/>
        </a:spcAft>
        <a:defRPr sz="3200">
          <a:solidFill>
            <a:srgbClr val="0B1A40"/>
          </a:solidFill>
          <a:latin typeface="Georgia" pitchFamily="18" charset="0"/>
          <a:cs typeface="Arial" charset="0"/>
        </a:defRPr>
      </a:lvl9pPr>
    </p:titleStyle>
    <p:bodyStyle>
      <a:lvl1pPr algn="l" rtl="0" eaLnBrk="1" fontAlgn="base" hangingPunct="1">
        <a:spcBef>
          <a:spcPct val="20000"/>
        </a:spcBef>
        <a:spcAft>
          <a:spcPct val="0"/>
        </a:spcAft>
        <a:defRPr sz="1000">
          <a:solidFill>
            <a:schemeClr val="tx1"/>
          </a:solidFill>
          <a:latin typeface="+mn-lt"/>
          <a:ea typeface="+mn-ea"/>
          <a:cs typeface="+mn-cs"/>
        </a:defRPr>
      </a:lvl1pPr>
      <a:lvl2pPr marL="179388" indent="-177800" algn="l" rtl="0" eaLnBrk="1" fontAlgn="base" hangingPunct="1">
        <a:spcBef>
          <a:spcPct val="20000"/>
        </a:spcBef>
        <a:spcAft>
          <a:spcPct val="0"/>
        </a:spcAft>
        <a:buClr>
          <a:srgbClr val="00B4DA"/>
        </a:buClr>
        <a:buChar char="•"/>
        <a:defRPr sz="1000">
          <a:solidFill>
            <a:schemeClr val="tx1"/>
          </a:solidFill>
          <a:latin typeface="+mn-lt"/>
          <a:cs typeface="+mn-cs"/>
        </a:defRPr>
      </a:lvl2pPr>
      <a:lvl3pPr marL="542925" indent="-180975" algn="l" rtl="0" eaLnBrk="1" fontAlgn="base" hangingPunct="1">
        <a:spcBef>
          <a:spcPct val="20000"/>
        </a:spcBef>
        <a:spcAft>
          <a:spcPct val="0"/>
        </a:spcAft>
        <a:buClr>
          <a:srgbClr val="00B4DA"/>
        </a:buClr>
        <a:buFont typeface="Arial" pitchFamily="34" charset="0"/>
        <a:buChar char="­"/>
        <a:defRPr sz="1000">
          <a:solidFill>
            <a:schemeClr val="tx1"/>
          </a:solidFill>
          <a:latin typeface="+mn-lt"/>
          <a:cs typeface="+mn-cs"/>
        </a:defRPr>
      </a:lvl3pPr>
      <a:lvl4pPr marL="895350" indent="-173038" algn="l" rtl="0" eaLnBrk="1" fontAlgn="base" hangingPunct="1">
        <a:spcBef>
          <a:spcPct val="20000"/>
        </a:spcBef>
        <a:spcAft>
          <a:spcPct val="0"/>
        </a:spcAft>
        <a:buClr>
          <a:srgbClr val="00B4DA"/>
        </a:buClr>
        <a:buFont typeface="Arial" pitchFamily="34" charset="0"/>
        <a:buChar char="­"/>
        <a:defRPr sz="1000">
          <a:solidFill>
            <a:schemeClr val="tx1"/>
          </a:solidFill>
          <a:latin typeface="+mn-lt"/>
          <a:cs typeface="+mn-cs"/>
        </a:defRPr>
      </a:lvl4pPr>
      <a:lvl5pPr marL="1257300" indent="-180975" algn="l" rtl="0" eaLnBrk="1" fontAlgn="base" hangingPunct="1">
        <a:spcBef>
          <a:spcPct val="20000"/>
        </a:spcBef>
        <a:spcAft>
          <a:spcPct val="0"/>
        </a:spcAft>
        <a:buClr>
          <a:srgbClr val="00B4DA"/>
        </a:buClr>
        <a:buFont typeface="Arial" pitchFamily="34" charset="0"/>
        <a:buChar char="­"/>
        <a:defRPr sz="1000">
          <a:solidFill>
            <a:schemeClr val="tx1"/>
          </a:solidFill>
          <a:latin typeface="+mn-lt"/>
          <a:cs typeface="+mn-cs"/>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358775" y="358775"/>
            <a:ext cx="83677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title style</a:t>
            </a:r>
            <a:endParaRPr lang="en-GB" dirty="0"/>
          </a:p>
        </p:txBody>
      </p:sp>
      <p:sp>
        <p:nvSpPr>
          <p:cNvPr id="57347" name="Rectangle 3"/>
          <p:cNvSpPr>
            <a:spLocks noGrp="1" noChangeArrowheads="1"/>
          </p:cNvSpPr>
          <p:nvPr>
            <p:ph type="body" idx="1"/>
          </p:nvPr>
        </p:nvSpPr>
        <p:spPr bwMode="auto">
          <a:xfrm>
            <a:off x="358775" y="1366838"/>
            <a:ext cx="8367713"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7351" name="Picture 7" descr="FBD_Full_logo_295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57352" name="Rectangle 8"/>
          <p:cNvSpPr>
            <a:spLocks noGrp="1" noChangeArrowheads="1"/>
          </p:cNvSpPr>
          <p:nvPr>
            <p:ph type="sldNum" sz="quarter" idx="4"/>
          </p:nvPr>
        </p:nvSpPr>
        <p:spPr bwMode="auto">
          <a:xfrm>
            <a:off x="6567488" y="6440488"/>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1200">
                <a:solidFill>
                  <a:srgbClr val="0B1A40"/>
                </a:solidFill>
                <a:latin typeface="+mn-lt"/>
                <a:ea typeface="Dotum" pitchFamily="34" charset="-127"/>
              </a:defRPr>
            </a:lvl1pPr>
          </a:lstStyle>
          <a:p>
            <a:fld id="{1574BE82-0848-416D-A52E-7D5B5C038DA2}" type="slidenum">
              <a:rPr lang="en-GB" smtClean="0"/>
              <a:pPr/>
              <a:t>‹N°›</a:t>
            </a:fld>
            <a:endParaRPr lang="en-GB" dirty="0"/>
          </a:p>
        </p:txBody>
      </p:sp>
      <p:sp>
        <p:nvSpPr>
          <p:cNvPr id="8" name="Line 13"/>
          <p:cNvSpPr>
            <a:spLocks noChangeShapeType="1"/>
          </p:cNvSpPr>
          <p:nvPr/>
        </p:nvSpPr>
        <p:spPr bwMode="auto">
          <a:xfrm>
            <a:off x="358775" y="6354000"/>
            <a:ext cx="252000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Line 16"/>
          <p:cNvSpPr>
            <a:spLocks noChangeShapeType="1"/>
          </p:cNvSpPr>
          <p:nvPr/>
        </p:nvSpPr>
        <p:spPr bwMode="auto">
          <a:xfrm>
            <a:off x="358775" y="777875"/>
            <a:ext cx="8367714"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extLst>
      <p:ext uri="{BB962C8B-B14F-4D97-AF65-F5344CB8AC3E}">
        <p14:creationId xmlns:p14="http://schemas.microsoft.com/office/powerpoint/2010/main" val="3201154497"/>
      </p:ext>
    </p:extLst>
  </p:cSld>
  <p:clrMap bg1="lt1" tx1="dk1" bg2="lt2" tx2="dk2" accent1="accent1" accent2="accent2" accent3="accent3" accent4="accent4" accent5="accent5" accent6="accent6" hlink="hlink" folHlink="folHlink"/>
  <p:hf hdr="0"/>
  <p:txStyles>
    <p:titleStyle>
      <a:lvl1pPr algn="l" rtl="0" eaLnBrk="1" fontAlgn="base" hangingPunct="1">
        <a:spcBef>
          <a:spcPct val="0"/>
        </a:spcBef>
        <a:spcAft>
          <a:spcPct val="0"/>
        </a:spcAft>
        <a:defRPr sz="2200">
          <a:solidFill>
            <a:schemeClr val="tx1"/>
          </a:solidFill>
          <a:latin typeface="+mj-lt"/>
          <a:ea typeface="+mj-ea"/>
          <a:cs typeface="+mj-cs"/>
        </a:defRPr>
      </a:lvl1pPr>
      <a:lvl2pPr algn="l" rtl="0" eaLnBrk="1" fontAlgn="base" hangingPunct="1">
        <a:spcBef>
          <a:spcPct val="0"/>
        </a:spcBef>
        <a:spcAft>
          <a:spcPct val="0"/>
        </a:spcAft>
        <a:defRPr sz="3200">
          <a:solidFill>
            <a:srgbClr val="0B1A40"/>
          </a:solidFill>
          <a:latin typeface="Georgia" pitchFamily="18" charset="0"/>
          <a:cs typeface="Arial" charset="0"/>
        </a:defRPr>
      </a:lvl2pPr>
      <a:lvl3pPr algn="l" rtl="0" eaLnBrk="1" fontAlgn="base" hangingPunct="1">
        <a:spcBef>
          <a:spcPct val="0"/>
        </a:spcBef>
        <a:spcAft>
          <a:spcPct val="0"/>
        </a:spcAft>
        <a:defRPr sz="3200">
          <a:solidFill>
            <a:srgbClr val="0B1A40"/>
          </a:solidFill>
          <a:latin typeface="Georgia" pitchFamily="18" charset="0"/>
          <a:cs typeface="Arial" charset="0"/>
        </a:defRPr>
      </a:lvl3pPr>
      <a:lvl4pPr algn="l" rtl="0" eaLnBrk="1" fontAlgn="base" hangingPunct="1">
        <a:spcBef>
          <a:spcPct val="0"/>
        </a:spcBef>
        <a:spcAft>
          <a:spcPct val="0"/>
        </a:spcAft>
        <a:defRPr sz="3200">
          <a:solidFill>
            <a:srgbClr val="0B1A40"/>
          </a:solidFill>
          <a:latin typeface="Georgia" pitchFamily="18" charset="0"/>
          <a:cs typeface="Arial" charset="0"/>
        </a:defRPr>
      </a:lvl4pPr>
      <a:lvl5pPr algn="l" rtl="0" eaLnBrk="1" fontAlgn="base" hangingPunct="1">
        <a:spcBef>
          <a:spcPct val="0"/>
        </a:spcBef>
        <a:spcAft>
          <a:spcPct val="0"/>
        </a:spcAft>
        <a:defRPr sz="3200">
          <a:solidFill>
            <a:srgbClr val="0B1A40"/>
          </a:solidFill>
          <a:latin typeface="Georgia" pitchFamily="18" charset="0"/>
          <a:cs typeface="Arial" charset="0"/>
        </a:defRPr>
      </a:lvl5pPr>
      <a:lvl6pPr marL="457200" algn="l" rtl="0" eaLnBrk="1" fontAlgn="base" hangingPunct="1">
        <a:spcBef>
          <a:spcPct val="0"/>
        </a:spcBef>
        <a:spcAft>
          <a:spcPct val="0"/>
        </a:spcAft>
        <a:defRPr sz="3200">
          <a:solidFill>
            <a:srgbClr val="0B1A40"/>
          </a:solidFill>
          <a:latin typeface="Georgia" pitchFamily="18" charset="0"/>
          <a:cs typeface="Arial" charset="0"/>
        </a:defRPr>
      </a:lvl6pPr>
      <a:lvl7pPr marL="914400" algn="l" rtl="0" eaLnBrk="1" fontAlgn="base" hangingPunct="1">
        <a:spcBef>
          <a:spcPct val="0"/>
        </a:spcBef>
        <a:spcAft>
          <a:spcPct val="0"/>
        </a:spcAft>
        <a:defRPr sz="3200">
          <a:solidFill>
            <a:srgbClr val="0B1A40"/>
          </a:solidFill>
          <a:latin typeface="Georgia" pitchFamily="18" charset="0"/>
          <a:cs typeface="Arial" charset="0"/>
        </a:defRPr>
      </a:lvl7pPr>
      <a:lvl8pPr marL="1371600" algn="l" rtl="0" eaLnBrk="1" fontAlgn="base" hangingPunct="1">
        <a:spcBef>
          <a:spcPct val="0"/>
        </a:spcBef>
        <a:spcAft>
          <a:spcPct val="0"/>
        </a:spcAft>
        <a:defRPr sz="3200">
          <a:solidFill>
            <a:srgbClr val="0B1A40"/>
          </a:solidFill>
          <a:latin typeface="Georgia" pitchFamily="18" charset="0"/>
          <a:cs typeface="Arial" charset="0"/>
        </a:defRPr>
      </a:lvl8pPr>
      <a:lvl9pPr marL="1828800" algn="l" rtl="0" eaLnBrk="1" fontAlgn="base" hangingPunct="1">
        <a:spcBef>
          <a:spcPct val="0"/>
        </a:spcBef>
        <a:spcAft>
          <a:spcPct val="0"/>
        </a:spcAft>
        <a:defRPr sz="3200">
          <a:solidFill>
            <a:srgbClr val="0B1A40"/>
          </a:solidFill>
          <a:latin typeface="Georgia" pitchFamily="18" charset="0"/>
          <a:cs typeface="Arial" charset="0"/>
        </a:defRPr>
      </a:lvl9pPr>
    </p:titleStyle>
    <p:bodyStyle>
      <a:lvl1pPr algn="l" rtl="0" eaLnBrk="1" fontAlgn="base" hangingPunct="1">
        <a:spcBef>
          <a:spcPct val="20000"/>
        </a:spcBef>
        <a:spcAft>
          <a:spcPct val="0"/>
        </a:spcAft>
        <a:defRPr sz="1000">
          <a:solidFill>
            <a:schemeClr val="tx1"/>
          </a:solidFill>
          <a:latin typeface="+mn-lt"/>
          <a:ea typeface="+mn-ea"/>
          <a:cs typeface="+mn-cs"/>
        </a:defRPr>
      </a:lvl1pPr>
      <a:lvl2pPr marL="179388" indent="-177800" algn="l" rtl="0" eaLnBrk="1" fontAlgn="base" hangingPunct="1">
        <a:spcBef>
          <a:spcPct val="20000"/>
        </a:spcBef>
        <a:spcAft>
          <a:spcPct val="0"/>
        </a:spcAft>
        <a:buClr>
          <a:srgbClr val="00B4DA"/>
        </a:buClr>
        <a:buChar char="•"/>
        <a:defRPr sz="1000">
          <a:solidFill>
            <a:schemeClr val="tx1"/>
          </a:solidFill>
          <a:latin typeface="+mn-lt"/>
          <a:cs typeface="+mn-cs"/>
        </a:defRPr>
      </a:lvl2pPr>
      <a:lvl3pPr marL="542925" indent="-180975" algn="l" rtl="0" eaLnBrk="1" fontAlgn="base" hangingPunct="1">
        <a:spcBef>
          <a:spcPct val="20000"/>
        </a:spcBef>
        <a:spcAft>
          <a:spcPct val="0"/>
        </a:spcAft>
        <a:buClr>
          <a:srgbClr val="00B4DA"/>
        </a:buClr>
        <a:buFont typeface="Arial" pitchFamily="34" charset="0"/>
        <a:buChar char="­"/>
        <a:defRPr sz="1000">
          <a:solidFill>
            <a:schemeClr val="tx1"/>
          </a:solidFill>
          <a:latin typeface="+mn-lt"/>
          <a:cs typeface="+mn-cs"/>
        </a:defRPr>
      </a:lvl3pPr>
      <a:lvl4pPr marL="895350" indent="-173038" algn="l" rtl="0" eaLnBrk="1" fontAlgn="base" hangingPunct="1">
        <a:spcBef>
          <a:spcPct val="20000"/>
        </a:spcBef>
        <a:spcAft>
          <a:spcPct val="0"/>
        </a:spcAft>
        <a:buClr>
          <a:srgbClr val="00B4DA"/>
        </a:buClr>
        <a:buFont typeface="Arial" pitchFamily="34" charset="0"/>
        <a:buChar char="­"/>
        <a:defRPr sz="1000">
          <a:solidFill>
            <a:schemeClr val="tx1"/>
          </a:solidFill>
          <a:latin typeface="+mn-lt"/>
          <a:cs typeface="+mn-cs"/>
        </a:defRPr>
      </a:lvl4pPr>
      <a:lvl5pPr marL="1257300" indent="-180975" algn="l" rtl="0" eaLnBrk="1" fontAlgn="base" hangingPunct="1">
        <a:spcBef>
          <a:spcPct val="20000"/>
        </a:spcBef>
        <a:spcAft>
          <a:spcPct val="0"/>
        </a:spcAft>
        <a:buClr>
          <a:srgbClr val="00B4DA"/>
        </a:buClr>
        <a:buFont typeface="Arial" pitchFamily="34" charset="0"/>
        <a:buChar char="­"/>
        <a:defRPr sz="1000">
          <a:solidFill>
            <a:schemeClr val="tx1"/>
          </a:solidFill>
          <a:latin typeface="+mn-lt"/>
          <a:cs typeface="+mn-cs"/>
        </a:defRPr>
      </a:lvl5pPr>
      <a:lvl6pPr marL="1714500" indent="-180975" algn="l" rtl="0" eaLnBrk="1" fontAlgn="base" hangingPunct="1">
        <a:spcBef>
          <a:spcPct val="20000"/>
        </a:spcBef>
        <a:spcAft>
          <a:spcPct val="0"/>
        </a:spcAft>
        <a:buClr>
          <a:schemeClr val="tx2"/>
        </a:buClr>
        <a:buChar char="•"/>
        <a:defRPr>
          <a:solidFill>
            <a:srgbClr val="0B1A40"/>
          </a:solidFill>
          <a:latin typeface="+mn-lt"/>
          <a:cs typeface="+mn-cs"/>
        </a:defRPr>
      </a:lvl6pPr>
      <a:lvl7pPr marL="2171700" indent="-180975" algn="l" rtl="0" eaLnBrk="1" fontAlgn="base" hangingPunct="1">
        <a:spcBef>
          <a:spcPct val="20000"/>
        </a:spcBef>
        <a:spcAft>
          <a:spcPct val="0"/>
        </a:spcAft>
        <a:buClr>
          <a:schemeClr val="tx2"/>
        </a:buClr>
        <a:buChar char="•"/>
        <a:defRPr>
          <a:solidFill>
            <a:srgbClr val="0B1A40"/>
          </a:solidFill>
          <a:latin typeface="+mn-lt"/>
          <a:cs typeface="+mn-cs"/>
        </a:defRPr>
      </a:lvl7pPr>
      <a:lvl8pPr marL="2628900" indent="-180975" algn="l" rtl="0" eaLnBrk="1" fontAlgn="base" hangingPunct="1">
        <a:spcBef>
          <a:spcPct val="20000"/>
        </a:spcBef>
        <a:spcAft>
          <a:spcPct val="0"/>
        </a:spcAft>
        <a:buClr>
          <a:schemeClr val="tx2"/>
        </a:buClr>
        <a:buChar char="•"/>
        <a:defRPr>
          <a:solidFill>
            <a:srgbClr val="0B1A40"/>
          </a:solidFill>
          <a:latin typeface="+mn-lt"/>
          <a:cs typeface="+mn-cs"/>
        </a:defRPr>
      </a:lvl8pPr>
      <a:lvl9pPr marL="3086100" indent="-180975" algn="l" rtl="0" eaLnBrk="1" fontAlgn="base" hangingPunct="1">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58775" y="358775"/>
            <a:ext cx="83677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4099" name="Rectangle 3"/>
          <p:cNvSpPr>
            <a:spLocks noGrp="1" noChangeArrowheads="1"/>
          </p:cNvSpPr>
          <p:nvPr>
            <p:ph type="body" idx="1"/>
          </p:nvPr>
        </p:nvSpPr>
        <p:spPr bwMode="auto">
          <a:xfrm>
            <a:off x="358775" y="972000"/>
            <a:ext cx="8367713" cy="52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4108" name="Picture 12" descr="FBD_Full_logo_295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4110" name="Rectangle 14"/>
          <p:cNvSpPr>
            <a:spLocks noGrp="1" noChangeArrowheads="1"/>
          </p:cNvSpPr>
          <p:nvPr>
            <p:ph type="sldNum" sz="quarter" idx="4"/>
          </p:nvPr>
        </p:nvSpPr>
        <p:spPr bwMode="auto">
          <a:xfrm>
            <a:off x="8172400" y="6440488"/>
            <a:ext cx="540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a:spcBef>
                <a:spcPct val="0"/>
              </a:spcBef>
              <a:defRPr sz="800">
                <a:solidFill>
                  <a:schemeClr val="tx1"/>
                </a:solidFill>
                <a:latin typeface="+mn-lt"/>
              </a:defRPr>
            </a:lvl1pPr>
          </a:lstStyle>
          <a:p>
            <a:fld id="{79C2BC24-AFF9-47AB-B9E8-3F47625E7D0C}" type="slidenum">
              <a:rPr lang="en-GB" smtClean="0"/>
              <a:pPr/>
              <a:t>‹N°›</a:t>
            </a:fld>
            <a:endParaRPr lang="en-GB" dirty="0"/>
          </a:p>
        </p:txBody>
      </p:sp>
      <p:sp>
        <p:nvSpPr>
          <p:cNvPr id="4112" name="Line 16"/>
          <p:cNvSpPr>
            <a:spLocks noChangeShapeType="1"/>
          </p:cNvSpPr>
          <p:nvPr/>
        </p:nvSpPr>
        <p:spPr bwMode="auto">
          <a:xfrm>
            <a:off x="358775" y="777875"/>
            <a:ext cx="8367714"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8" name="Line 13"/>
          <p:cNvSpPr>
            <a:spLocks noChangeShapeType="1"/>
          </p:cNvSpPr>
          <p:nvPr/>
        </p:nvSpPr>
        <p:spPr bwMode="auto">
          <a:xfrm>
            <a:off x="358775" y="6354000"/>
            <a:ext cx="252000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691" r:id="rId1"/>
    <p:sldLayoutId id="2147483693" r:id="rId2"/>
    <p:sldLayoutId id="2147483787" r:id="rId3"/>
    <p:sldLayoutId id="2147483807" r:id="rId4"/>
    <p:sldLayoutId id="2147483792" r:id="rId5"/>
    <p:sldLayoutId id="2147483788" r:id="rId6"/>
    <p:sldLayoutId id="2147483804" r:id="rId7"/>
    <p:sldLayoutId id="2147483802" r:id="rId8"/>
    <p:sldLayoutId id="2147483808" r:id="rId9"/>
    <p:sldLayoutId id="2147483803" r:id="rId10"/>
    <p:sldLayoutId id="2147483809" r:id="rId11"/>
  </p:sldLayoutIdLst>
  <p:hf hdr="0"/>
  <p:txStyles>
    <p:titleStyle>
      <a:lvl1pPr algn="l" rtl="0" fontAlgn="base">
        <a:spcBef>
          <a:spcPct val="0"/>
        </a:spcBef>
        <a:spcAft>
          <a:spcPct val="0"/>
        </a:spcAft>
        <a:defRPr sz="2200">
          <a:solidFill>
            <a:schemeClr val="tx1"/>
          </a:solidFill>
          <a:latin typeface="+mj-lt"/>
          <a:ea typeface="+mj-ea"/>
          <a:cs typeface="+mj-cs"/>
        </a:defRPr>
      </a:lvl1pPr>
      <a:lvl2pPr algn="l" rtl="0" fontAlgn="base">
        <a:spcBef>
          <a:spcPct val="0"/>
        </a:spcBef>
        <a:spcAft>
          <a:spcPct val="0"/>
        </a:spcAft>
        <a:defRPr sz="3200">
          <a:solidFill>
            <a:srgbClr val="0B1A40"/>
          </a:solidFill>
          <a:latin typeface="Georgia" pitchFamily="18" charset="0"/>
          <a:cs typeface="Arial" charset="0"/>
        </a:defRPr>
      </a:lvl2pPr>
      <a:lvl3pPr algn="l" rtl="0" fontAlgn="base">
        <a:spcBef>
          <a:spcPct val="0"/>
        </a:spcBef>
        <a:spcAft>
          <a:spcPct val="0"/>
        </a:spcAft>
        <a:defRPr sz="3200">
          <a:solidFill>
            <a:srgbClr val="0B1A40"/>
          </a:solidFill>
          <a:latin typeface="Georgia" pitchFamily="18" charset="0"/>
          <a:cs typeface="Arial" charset="0"/>
        </a:defRPr>
      </a:lvl3pPr>
      <a:lvl4pPr algn="l" rtl="0" fontAlgn="base">
        <a:spcBef>
          <a:spcPct val="0"/>
        </a:spcBef>
        <a:spcAft>
          <a:spcPct val="0"/>
        </a:spcAft>
        <a:defRPr sz="3200">
          <a:solidFill>
            <a:srgbClr val="0B1A40"/>
          </a:solidFill>
          <a:latin typeface="Georgia" pitchFamily="18" charset="0"/>
          <a:cs typeface="Arial" charset="0"/>
        </a:defRPr>
      </a:lvl4pPr>
      <a:lvl5pPr algn="l" rtl="0" fontAlgn="base">
        <a:spcBef>
          <a:spcPct val="0"/>
        </a:spcBef>
        <a:spcAft>
          <a:spcPct val="0"/>
        </a:spcAft>
        <a:defRPr sz="3200">
          <a:solidFill>
            <a:srgbClr val="0B1A40"/>
          </a:solidFill>
          <a:latin typeface="Georgia" pitchFamily="18" charset="0"/>
          <a:cs typeface="Arial" charset="0"/>
        </a:defRPr>
      </a:lvl5pPr>
      <a:lvl6pPr marL="457200" algn="l" rtl="0" fontAlgn="base">
        <a:spcBef>
          <a:spcPct val="0"/>
        </a:spcBef>
        <a:spcAft>
          <a:spcPct val="0"/>
        </a:spcAft>
        <a:defRPr sz="3200">
          <a:solidFill>
            <a:srgbClr val="0B1A40"/>
          </a:solidFill>
          <a:latin typeface="Georgia" pitchFamily="18" charset="0"/>
          <a:cs typeface="Arial" charset="0"/>
        </a:defRPr>
      </a:lvl6pPr>
      <a:lvl7pPr marL="914400" algn="l" rtl="0" fontAlgn="base">
        <a:spcBef>
          <a:spcPct val="0"/>
        </a:spcBef>
        <a:spcAft>
          <a:spcPct val="0"/>
        </a:spcAft>
        <a:defRPr sz="3200">
          <a:solidFill>
            <a:srgbClr val="0B1A40"/>
          </a:solidFill>
          <a:latin typeface="Georgia" pitchFamily="18" charset="0"/>
          <a:cs typeface="Arial" charset="0"/>
        </a:defRPr>
      </a:lvl7pPr>
      <a:lvl8pPr marL="1371600" algn="l" rtl="0" fontAlgn="base">
        <a:spcBef>
          <a:spcPct val="0"/>
        </a:spcBef>
        <a:spcAft>
          <a:spcPct val="0"/>
        </a:spcAft>
        <a:defRPr sz="3200">
          <a:solidFill>
            <a:srgbClr val="0B1A40"/>
          </a:solidFill>
          <a:latin typeface="Georgia" pitchFamily="18" charset="0"/>
          <a:cs typeface="Arial" charset="0"/>
        </a:defRPr>
      </a:lvl8pPr>
      <a:lvl9pPr marL="1828800" algn="l" rtl="0" fontAlgn="base">
        <a:spcBef>
          <a:spcPct val="0"/>
        </a:spcBef>
        <a:spcAft>
          <a:spcPct val="0"/>
        </a:spcAft>
        <a:defRPr sz="3200">
          <a:solidFill>
            <a:srgbClr val="0B1A40"/>
          </a:solidFill>
          <a:latin typeface="Georgia" pitchFamily="18" charset="0"/>
          <a:cs typeface="Arial" charset="0"/>
        </a:defRPr>
      </a:lvl9pPr>
    </p:titleStyle>
    <p:bodyStyle>
      <a:lvl1pPr algn="l" rtl="0" fontAlgn="base">
        <a:spcBef>
          <a:spcPct val="20000"/>
        </a:spcBef>
        <a:spcAft>
          <a:spcPct val="0"/>
        </a:spcAft>
        <a:defRPr sz="1400" b="1">
          <a:solidFill>
            <a:schemeClr val="accent3"/>
          </a:solidFill>
          <a:latin typeface="+mn-lt"/>
          <a:ea typeface="+mn-ea"/>
          <a:cs typeface="+mn-cs"/>
        </a:defRPr>
      </a:lvl1pPr>
      <a:lvl2pPr marL="1588" indent="0" algn="l" rtl="0" fontAlgn="base">
        <a:spcBef>
          <a:spcPct val="20000"/>
        </a:spcBef>
        <a:spcAft>
          <a:spcPct val="0"/>
        </a:spcAft>
        <a:buClr>
          <a:schemeClr val="accent3"/>
        </a:buClr>
        <a:buNone/>
        <a:defRPr sz="1400">
          <a:solidFill>
            <a:schemeClr val="accent3"/>
          </a:solidFill>
          <a:latin typeface="+mn-lt"/>
          <a:cs typeface="+mn-cs"/>
        </a:defRPr>
      </a:lvl2pPr>
      <a:lvl3pPr marL="0" indent="0" algn="l" rtl="0" fontAlgn="base">
        <a:spcBef>
          <a:spcPct val="20000"/>
        </a:spcBef>
        <a:spcAft>
          <a:spcPct val="0"/>
        </a:spcAft>
        <a:buClr>
          <a:schemeClr val="accent3"/>
        </a:buClr>
        <a:buFont typeface="Arial" pitchFamily="34" charset="0"/>
        <a:buNone/>
        <a:defRPr sz="1200">
          <a:solidFill>
            <a:schemeClr val="tx1"/>
          </a:solidFill>
          <a:latin typeface="+mn-lt"/>
          <a:cs typeface="+mn-cs"/>
        </a:defRPr>
      </a:lvl3pPr>
      <a:lvl4pPr marL="176213" indent="-176213" algn="l" rtl="0" fontAlgn="base">
        <a:spcBef>
          <a:spcPct val="20000"/>
        </a:spcBef>
        <a:spcAft>
          <a:spcPct val="0"/>
        </a:spcAft>
        <a:buClr>
          <a:schemeClr val="accent3"/>
        </a:buClr>
        <a:buFont typeface="Arial" pitchFamily="34" charset="0"/>
        <a:buChar char="•"/>
        <a:defRPr sz="1200">
          <a:solidFill>
            <a:schemeClr val="tx1"/>
          </a:solidFill>
          <a:latin typeface="+mn-lt"/>
          <a:cs typeface="+mn-cs"/>
        </a:defRPr>
      </a:lvl4pPr>
      <a:lvl5pPr marL="360363" indent="-184150" algn="l" rtl="0" fontAlgn="base">
        <a:spcBef>
          <a:spcPct val="20000"/>
        </a:spcBef>
        <a:spcAft>
          <a:spcPct val="0"/>
        </a:spcAft>
        <a:buClr>
          <a:schemeClr val="accent3"/>
        </a:buClr>
        <a:buFont typeface="Arial" pitchFamily="34" charset="0"/>
        <a:buChar char="­"/>
        <a:defRPr sz="1200">
          <a:solidFill>
            <a:schemeClr val="tx1"/>
          </a:solidFill>
          <a:latin typeface="+mn-lt"/>
          <a:cs typeface="+mn-cs"/>
        </a:defRPr>
      </a:lvl5pPr>
      <a:lvl6pPr marL="1714500" indent="-180975" algn="l" rtl="0" fontAlgn="base">
        <a:spcBef>
          <a:spcPct val="20000"/>
        </a:spcBef>
        <a:spcAft>
          <a:spcPct val="0"/>
        </a:spcAft>
        <a:buClr>
          <a:schemeClr val="tx2"/>
        </a:buClr>
        <a:buChar char="•"/>
        <a:defRPr>
          <a:solidFill>
            <a:srgbClr val="0B1A40"/>
          </a:solidFill>
          <a:latin typeface="+mn-lt"/>
          <a:cs typeface="+mn-cs"/>
        </a:defRPr>
      </a:lvl6pPr>
      <a:lvl7pPr marL="2171700" indent="-180975" algn="l" rtl="0" fontAlgn="base">
        <a:spcBef>
          <a:spcPct val="20000"/>
        </a:spcBef>
        <a:spcAft>
          <a:spcPct val="0"/>
        </a:spcAft>
        <a:buClr>
          <a:schemeClr val="tx2"/>
        </a:buClr>
        <a:buChar char="•"/>
        <a:defRPr>
          <a:solidFill>
            <a:srgbClr val="0B1A40"/>
          </a:solidFill>
          <a:latin typeface="+mn-lt"/>
          <a:cs typeface="+mn-cs"/>
        </a:defRPr>
      </a:lvl7pPr>
      <a:lvl8pPr marL="2628900" indent="-180975" algn="l" rtl="0" fontAlgn="base">
        <a:spcBef>
          <a:spcPct val="20000"/>
        </a:spcBef>
        <a:spcAft>
          <a:spcPct val="0"/>
        </a:spcAft>
        <a:buClr>
          <a:schemeClr val="tx2"/>
        </a:buClr>
        <a:buChar char="•"/>
        <a:defRPr>
          <a:solidFill>
            <a:srgbClr val="0B1A40"/>
          </a:solidFill>
          <a:latin typeface="+mn-lt"/>
          <a:cs typeface="+mn-cs"/>
        </a:defRPr>
      </a:lvl8pPr>
      <a:lvl9pPr marL="3086100" indent="-180975" algn="l" rtl="0" fontAlgn="base">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358775" y="358775"/>
            <a:ext cx="83677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21859" name="Rectangle 3"/>
          <p:cNvSpPr>
            <a:spLocks noGrp="1" noChangeArrowheads="1"/>
          </p:cNvSpPr>
          <p:nvPr>
            <p:ph type="body" idx="1"/>
          </p:nvPr>
        </p:nvSpPr>
        <p:spPr bwMode="auto">
          <a:xfrm>
            <a:off x="358775" y="1366838"/>
            <a:ext cx="8367713"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1863" name="Rectangle 7"/>
          <p:cNvSpPr>
            <a:spLocks noGrp="1" noChangeArrowheads="1"/>
          </p:cNvSpPr>
          <p:nvPr>
            <p:ph type="sldNum" sz="quarter" idx="4"/>
          </p:nvPr>
        </p:nvSpPr>
        <p:spPr bwMode="auto">
          <a:xfrm>
            <a:off x="6567488" y="6440488"/>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1200">
                <a:solidFill>
                  <a:srgbClr val="0B1A40"/>
                </a:solidFill>
                <a:latin typeface="+mn-lt"/>
              </a:defRPr>
            </a:lvl1pPr>
          </a:lstStyle>
          <a:p>
            <a:fld id="{29DB60EC-CE11-4729-9A75-E2E343D20ED2}" type="slidenum">
              <a:rPr lang="en-GB"/>
              <a:pPr/>
              <a:t>‹N°›</a:t>
            </a:fld>
            <a:endParaRPr lang="en-GB" dirty="0"/>
          </a:p>
        </p:txBody>
      </p:sp>
      <p:pic>
        <p:nvPicPr>
          <p:cNvPr id="121865" name="Picture 9" descr="Freshfields logo 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775" y="6477000"/>
            <a:ext cx="2517775" cy="249238"/>
          </a:xfrm>
          <a:prstGeom prst="rect">
            <a:avLst/>
          </a:prstGeom>
          <a:noFill/>
          <a:extLst>
            <a:ext uri="{909E8E84-426E-40DD-AFC4-6F175D3DCCD1}">
              <a14:hiddenFill xmlns:a14="http://schemas.microsoft.com/office/drawing/2010/main">
                <a:solidFill>
                  <a:srgbClr val="FFFFFF"/>
                </a:solidFill>
              </a14:hiddenFill>
            </a:ext>
          </a:extLst>
        </p:spPr>
      </p:pic>
      <p:pic>
        <p:nvPicPr>
          <p:cNvPr id="121868" name="Picture 12" descr="FBD_Full_logo_295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121869" name="Line 13"/>
          <p:cNvSpPr>
            <a:spLocks noChangeShapeType="1"/>
          </p:cNvSpPr>
          <p:nvPr/>
        </p:nvSpPr>
        <p:spPr bwMode="auto">
          <a:xfrm>
            <a:off x="358774" y="6354000"/>
            <a:ext cx="252000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Line 12"/>
          <p:cNvSpPr>
            <a:spLocks noChangeShapeType="1"/>
          </p:cNvSpPr>
          <p:nvPr/>
        </p:nvSpPr>
        <p:spPr bwMode="auto">
          <a:xfrm>
            <a:off x="358775" y="864422"/>
            <a:ext cx="83677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793" r:id="rId1"/>
    <p:sldLayoutId id="2147483772" r:id="rId2"/>
  </p:sldLayoutIdLst>
  <p:hf hdr="0"/>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3200">
          <a:solidFill>
            <a:srgbClr val="0B1A40"/>
          </a:solidFill>
          <a:latin typeface="Georgia" pitchFamily="18" charset="0"/>
          <a:cs typeface="Arial" charset="0"/>
        </a:defRPr>
      </a:lvl2pPr>
      <a:lvl3pPr algn="l" rtl="0" fontAlgn="base">
        <a:spcBef>
          <a:spcPct val="0"/>
        </a:spcBef>
        <a:spcAft>
          <a:spcPct val="0"/>
        </a:spcAft>
        <a:defRPr sz="3200">
          <a:solidFill>
            <a:srgbClr val="0B1A40"/>
          </a:solidFill>
          <a:latin typeface="Georgia" pitchFamily="18" charset="0"/>
          <a:cs typeface="Arial" charset="0"/>
        </a:defRPr>
      </a:lvl3pPr>
      <a:lvl4pPr algn="l" rtl="0" fontAlgn="base">
        <a:spcBef>
          <a:spcPct val="0"/>
        </a:spcBef>
        <a:spcAft>
          <a:spcPct val="0"/>
        </a:spcAft>
        <a:defRPr sz="3200">
          <a:solidFill>
            <a:srgbClr val="0B1A40"/>
          </a:solidFill>
          <a:latin typeface="Georgia" pitchFamily="18" charset="0"/>
          <a:cs typeface="Arial" charset="0"/>
        </a:defRPr>
      </a:lvl4pPr>
      <a:lvl5pPr algn="l" rtl="0" fontAlgn="base">
        <a:spcBef>
          <a:spcPct val="0"/>
        </a:spcBef>
        <a:spcAft>
          <a:spcPct val="0"/>
        </a:spcAft>
        <a:defRPr sz="3200">
          <a:solidFill>
            <a:srgbClr val="0B1A40"/>
          </a:solidFill>
          <a:latin typeface="Georgia" pitchFamily="18" charset="0"/>
          <a:cs typeface="Arial" charset="0"/>
        </a:defRPr>
      </a:lvl5pPr>
      <a:lvl6pPr marL="457200" algn="l" rtl="0" fontAlgn="base">
        <a:spcBef>
          <a:spcPct val="0"/>
        </a:spcBef>
        <a:spcAft>
          <a:spcPct val="0"/>
        </a:spcAft>
        <a:defRPr sz="3200">
          <a:solidFill>
            <a:srgbClr val="0B1A40"/>
          </a:solidFill>
          <a:latin typeface="Georgia" pitchFamily="18" charset="0"/>
          <a:cs typeface="Arial" charset="0"/>
        </a:defRPr>
      </a:lvl6pPr>
      <a:lvl7pPr marL="914400" algn="l" rtl="0" fontAlgn="base">
        <a:spcBef>
          <a:spcPct val="0"/>
        </a:spcBef>
        <a:spcAft>
          <a:spcPct val="0"/>
        </a:spcAft>
        <a:defRPr sz="3200">
          <a:solidFill>
            <a:srgbClr val="0B1A40"/>
          </a:solidFill>
          <a:latin typeface="Georgia" pitchFamily="18" charset="0"/>
          <a:cs typeface="Arial" charset="0"/>
        </a:defRPr>
      </a:lvl7pPr>
      <a:lvl8pPr marL="1371600" algn="l" rtl="0" fontAlgn="base">
        <a:spcBef>
          <a:spcPct val="0"/>
        </a:spcBef>
        <a:spcAft>
          <a:spcPct val="0"/>
        </a:spcAft>
        <a:defRPr sz="3200">
          <a:solidFill>
            <a:srgbClr val="0B1A40"/>
          </a:solidFill>
          <a:latin typeface="Georgia" pitchFamily="18" charset="0"/>
          <a:cs typeface="Arial" charset="0"/>
        </a:defRPr>
      </a:lvl8pPr>
      <a:lvl9pPr marL="1828800" algn="l" rtl="0" fontAlgn="base">
        <a:spcBef>
          <a:spcPct val="0"/>
        </a:spcBef>
        <a:spcAft>
          <a:spcPct val="0"/>
        </a:spcAft>
        <a:defRPr sz="3200">
          <a:solidFill>
            <a:srgbClr val="0B1A40"/>
          </a:solidFill>
          <a:latin typeface="Georgia" pitchFamily="18" charset="0"/>
          <a:cs typeface="Arial" charset="0"/>
        </a:defRPr>
      </a:lvl9pPr>
    </p:titleStyle>
    <p:bodyStyle>
      <a:lvl1pPr algn="l" rtl="0" fontAlgn="base">
        <a:spcBef>
          <a:spcPct val="20000"/>
        </a:spcBef>
        <a:spcAft>
          <a:spcPct val="0"/>
        </a:spcAft>
        <a:defRPr sz="1800">
          <a:solidFill>
            <a:schemeClr val="tx1"/>
          </a:solidFill>
          <a:latin typeface="+mn-lt"/>
          <a:ea typeface="+mn-ea"/>
          <a:cs typeface="+mn-cs"/>
        </a:defRPr>
      </a:lvl1pPr>
      <a:lvl2pPr marL="179388" indent="-177800" algn="l" rtl="0" fontAlgn="base">
        <a:spcBef>
          <a:spcPct val="20000"/>
        </a:spcBef>
        <a:spcAft>
          <a:spcPct val="0"/>
        </a:spcAft>
        <a:buClr>
          <a:schemeClr val="accent3"/>
        </a:buClr>
        <a:buChar char="•"/>
        <a:defRPr sz="1800">
          <a:solidFill>
            <a:schemeClr val="tx1"/>
          </a:solidFill>
          <a:latin typeface="+mn-lt"/>
          <a:cs typeface="+mn-cs"/>
        </a:defRPr>
      </a:lvl2pPr>
      <a:lvl3pPr marL="542925" indent="-180975" algn="l" rtl="0" fontAlgn="base">
        <a:spcBef>
          <a:spcPct val="20000"/>
        </a:spcBef>
        <a:spcAft>
          <a:spcPct val="0"/>
        </a:spcAft>
        <a:buClr>
          <a:schemeClr val="accent3"/>
        </a:buClr>
        <a:buFont typeface="Arial" pitchFamily="34" charset="0"/>
        <a:buChar char="­"/>
        <a:defRPr sz="1800">
          <a:solidFill>
            <a:schemeClr val="tx1"/>
          </a:solidFill>
          <a:latin typeface="+mn-lt"/>
          <a:cs typeface="+mn-cs"/>
        </a:defRPr>
      </a:lvl3pPr>
      <a:lvl4pPr marL="895350" indent="-173038" algn="l" rtl="0" fontAlgn="base">
        <a:spcBef>
          <a:spcPct val="20000"/>
        </a:spcBef>
        <a:spcAft>
          <a:spcPct val="0"/>
        </a:spcAft>
        <a:buClr>
          <a:schemeClr val="accent3"/>
        </a:buClr>
        <a:buFont typeface="Arial" pitchFamily="34" charset="0"/>
        <a:buChar char="­"/>
        <a:defRPr sz="1800">
          <a:solidFill>
            <a:schemeClr val="tx1"/>
          </a:solidFill>
          <a:latin typeface="+mn-lt"/>
          <a:cs typeface="+mn-cs"/>
        </a:defRPr>
      </a:lvl4pPr>
      <a:lvl5pPr marL="1257300" indent="-180975" algn="l" rtl="0" fontAlgn="base">
        <a:spcBef>
          <a:spcPct val="20000"/>
        </a:spcBef>
        <a:spcAft>
          <a:spcPct val="0"/>
        </a:spcAft>
        <a:buClr>
          <a:schemeClr val="accent3"/>
        </a:buClr>
        <a:buFont typeface="Arial" pitchFamily="34" charset="0"/>
        <a:buChar char="­"/>
        <a:defRPr sz="1800">
          <a:solidFill>
            <a:schemeClr val="tx1"/>
          </a:solidFill>
          <a:latin typeface="+mn-lt"/>
          <a:cs typeface="+mn-cs"/>
        </a:defRPr>
      </a:lvl5pPr>
      <a:lvl6pPr marL="1714500" indent="-180975" algn="l" rtl="0" fontAlgn="base">
        <a:spcBef>
          <a:spcPct val="20000"/>
        </a:spcBef>
        <a:spcAft>
          <a:spcPct val="0"/>
        </a:spcAft>
        <a:buClr>
          <a:schemeClr val="tx2"/>
        </a:buClr>
        <a:buChar char="•"/>
        <a:defRPr>
          <a:solidFill>
            <a:srgbClr val="0B1A40"/>
          </a:solidFill>
          <a:latin typeface="+mn-lt"/>
          <a:cs typeface="+mn-cs"/>
        </a:defRPr>
      </a:lvl6pPr>
      <a:lvl7pPr marL="2171700" indent="-180975" algn="l" rtl="0" fontAlgn="base">
        <a:spcBef>
          <a:spcPct val="20000"/>
        </a:spcBef>
        <a:spcAft>
          <a:spcPct val="0"/>
        </a:spcAft>
        <a:buClr>
          <a:schemeClr val="tx2"/>
        </a:buClr>
        <a:buChar char="•"/>
        <a:defRPr>
          <a:solidFill>
            <a:srgbClr val="0B1A40"/>
          </a:solidFill>
          <a:latin typeface="+mn-lt"/>
          <a:cs typeface="+mn-cs"/>
        </a:defRPr>
      </a:lvl7pPr>
      <a:lvl8pPr marL="2628900" indent="-180975" algn="l" rtl="0" fontAlgn="base">
        <a:spcBef>
          <a:spcPct val="20000"/>
        </a:spcBef>
        <a:spcAft>
          <a:spcPct val="0"/>
        </a:spcAft>
        <a:buClr>
          <a:schemeClr val="tx2"/>
        </a:buClr>
        <a:buChar char="•"/>
        <a:defRPr>
          <a:solidFill>
            <a:srgbClr val="0B1A40"/>
          </a:solidFill>
          <a:latin typeface="+mn-lt"/>
          <a:cs typeface="+mn-cs"/>
        </a:defRPr>
      </a:lvl8pPr>
      <a:lvl9pPr marL="3086100" indent="-180975" algn="l" rtl="0" fontAlgn="base">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bwMode="auto">
          <a:xfrm>
            <a:off x="358775" y="358775"/>
            <a:ext cx="836771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21859" name="Rectangle 3"/>
          <p:cNvSpPr>
            <a:spLocks noGrp="1" noChangeArrowheads="1"/>
          </p:cNvSpPr>
          <p:nvPr>
            <p:ph type="body" idx="1"/>
          </p:nvPr>
        </p:nvSpPr>
        <p:spPr bwMode="auto">
          <a:xfrm>
            <a:off x="358775" y="1366838"/>
            <a:ext cx="8367713"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1863" name="Rectangle 7"/>
          <p:cNvSpPr>
            <a:spLocks noGrp="1" noChangeArrowheads="1"/>
          </p:cNvSpPr>
          <p:nvPr>
            <p:ph type="sldNum" sz="quarter" idx="4"/>
          </p:nvPr>
        </p:nvSpPr>
        <p:spPr bwMode="auto">
          <a:xfrm>
            <a:off x="6567488" y="6440488"/>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1200">
                <a:solidFill>
                  <a:srgbClr val="0B1A40"/>
                </a:solidFill>
                <a:latin typeface="+mn-lt"/>
              </a:defRPr>
            </a:lvl1pPr>
          </a:lstStyle>
          <a:p>
            <a:fld id="{29DB60EC-CE11-4729-9A75-E2E343D20ED2}" type="slidenum">
              <a:rPr lang="en-GB"/>
              <a:pPr/>
              <a:t>‹N°›</a:t>
            </a:fld>
            <a:endParaRPr lang="en-GB" dirty="0"/>
          </a:p>
        </p:txBody>
      </p:sp>
      <p:pic>
        <p:nvPicPr>
          <p:cNvPr id="121865" name="Picture 9" descr="Freshfields logo 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6477000"/>
            <a:ext cx="2517775" cy="249238"/>
          </a:xfrm>
          <a:prstGeom prst="rect">
            <a:avLst/>
          </a:prstGeom>
          <a:noFill/>
          <a:extLst>
            <a:ext uri="{909E8E84-426E-40DD-AFC4-6F175D3DCCD1}">
              <a14:hiddenFill xmlns:a14="http://schemas.microsoft.com/office/drawing/2010/main">
                <a:solidFill>
                  <a:srgbClr val="FFFFFF"/>
                </a:solidFill>
              </a14:hiddenFill>
            </a:ext>
          </a:extLst>
        </p:spPr>
      </p:pic>
      <p:pic>
        <p:nvPicPr>
          <p:cNvPr id="121868" name="Picture 12" descr="FBD_Full_logo_29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121869" name="Line 13"/>
          <p:cNvSpPr>
            <a:spLocks noChangeShapeType="1"/>
          </p:cNvSpPr>
          <p:nvPr/>
        </p:nvSpPr>
        <p:spPr bwMode="auto">
          <a:xfrm>
            <a:off x="358774" y="6354000"/>
            <a:ext cx="252000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Line 12"/>
          <p:cNvSpPr>
            <a:spLocks noChangeShapeType="1"/>
          </p:cNvSpPr>
          <p:nvPr/>
        </p:nvSpPr>
        <p:spPr bwMode="auto">
          <a:xfrm>
            <a:off x="358775" y="864422"/>
            <a:ext cx="83677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extLst>
      <p:ext uri="{BB962C8B-B14F-4D97-AF65-F5344CB8AC3E}">
        <p14:creationId xmlns:p14="http://schemas.microsoft.com/office/powerpoint/2010/main" val="2861692948"/>
      </p:ext>
    </p:extLst>
  </p:cSld>
  <p:clrMap bg1="lt1" tx1="dk1" bg2="lt2" tx2="dk2" accent1="accent1" accent2="accent2" accent3="accent3" accent4="accent4" accent5="accent5" accent6="accent6" hlink="hlink" folHlink="folHlink"/>
  <p:hf hdr="0"/>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3200">
          <a:solidFill>
            <a:srgbClr val="0B1A40"/>
          </a:solidFill>
          <a:latin typeface="Georgia" pitchFamily="18" charset="0"/>
          <a:cs typeface="Arial" charset="0"/>
        </a:defRPr>
      </a:lvl2pPr>
      <a:lvl3pPr algn="l" rtl="0" fontAlgn="base">
        <a:spcBef>
          <a:spcPct val="0"/>
        </a:spcBef>
        <a:spcAft>
          <a:spcPct val="0"/>
        </a:spcAft>
        <a:defRPr sz="3200">
          <a:solidFill>
            <a:srgbClr val="0B1A40"/>
          </a:solidFill>
          <a:latin typeface="Georgia" pitchFamily="18" charset="0"/>
          <a:cs typeface="Arial" charset="0"/>
        </a:defRPr>
      </a:lvl3pPr>
      <a:lvl4pPr algn="l" rtl="0" fontAlgn="base">
        <a:spcBef>
          <a:spcPct val="0"/>
        </a:spcBef>
        <a:spcAft>
          <a:spcPct val="0"/>
        </a:spcAft>
        <a:defRPr sz="3200">
          <a:solidFill>
            <a:srgbClr val="0B1A40"/>
          </a:solidFill>
          <a:latin typeface="Georgia" pitchFamily="18" charset="0"/>
          <a:cs typeface="Arial" charset="0"/>
        </a:defRPr>
      </a:lvl4pPr>
      <a:lvl5pPr algn="l" rtl="0" fontAlgn="base">
        <a:spcBef>
          <a:spcPct val="0"/>
        </a:spcBef>
        <a:spcAft>
          <a:spcPct val="0"/>
        </a:spcAft>
        <a:defRPr sz="3200">
          <a:solidFill>
            <a:srgbClr val="0B1A40"/>
          </a:solidFill>
          <a:latin typeface="Georgia" pitchFamily="18" charset="0"/>
          <a:cs typeface="Arial" charset="0"/>
        </a:defRPr>
      </a:lvl5pPr>
      <a:lvl6pPr marL="457200" algn="l" rtl="0" fontAlgn="base">
        <a:spcBef>
          <a:spcPct val="0"/>
        </a:spcBef>
        <a:spcAft>
          <a:spcPct val="0"/>
        </a:spcAft>
        <a:defRPr sz="3200">
          <a:solidFill>
            <a:srgbClr val="0B1A40"/>
          </a:solidFill>
          <a:latin typeface="Georgia" pitchFamily="18" charset="0"/>
          <a:cs typeface="Arial" charset="0"/>
        </a:defRPr>
      </a:lvl6pPr>
      <a:lvl7pPr marL="914400" algn="l" rtl="0" fontAlgn="base">
        <a:spcBef>
          <a:spcPct val="0"/>
        </a:spcBef>
        <a:spcAft>
          <a:spcPct val="0"/>
        </a:spcAft>
        <a:defRPr sz="3200">
          <a:solidFill>
            <a:srgbClr val="0B1A40"/>
          </a:solidFill>
          <a:latin typeface="Georgia" pitchFamily="18" charset="0"/>
          <a:cs typeface="Arial" charset="0"/>
        </a:defRPr>
      </a:lvl7pPr>
      <a:lvl8pPr marL="1371600" algn="l" rtl="0" fontAlgn="base">
        <a:spcBef>
          <a:spcPct val="0"/>
        </a:spcBef>
        <a:spcAft>
          <a:spcPct val="0"/>
        </a:spcAft>
        <a:defRPr sz="3200">
          <a:solidFill>
            <a:srgbClr val="0B1A40"/>
          </a:solidFill>
          <a:latin typeface="Georgia" pitchFamily="18" charset="0"/>
          <a:cs typeface="Arial" charset="0"/>
        </a:defRPr>
      </a:lvl8pPr>
      <a:lvl9pPr marL="1828800" algn="l" rtl="0" fontAlgn="base">
        <a:spcBef>
          <a:spcPct val="0"/>
        </a:spcBef>
        <a:spcAft>
          <a:spcPct val="0"/>
        </a:spcAft>
        <a:defRPr sz="3200">
          <a:solidFill>
            <a:srgbClr val="0B1A40"/>
          </a:solidFill>
          <a:latin typeface="Georgia" pitchFamily="18" charset="0"/>
          <a:cs typeface="Arial" charset="0"/>
        </a:defRPr>
      </a:lvl9pPr>
    </p:titleStyle>
    <p:bodyStyle>
      <a:lvl1pPr algn="l" rtl="0" fontAlgn="base">
        <a:spcBef>
          <a:spcPct val="20000"/>
        </a:spcBef>
        <a:spcAft>
          <a:spcPct val="0"/>
        </a:spcAft>
        <a:defRPr sz="1800">
          <a:solidFill>
            <a:schemeClr val="tx1"/>
          </a:solidFill>
          <a:latin typeface="+mn-lt"/>
          <a:ea typeface="+mn-ea"/>
          <a:cs typeface="+mn-cs"/>
        </a:defRPr>
      </a:lvl1pPr>
      <a:lvl2pPr marL="179388" indent="-177800" algn="l" rtl="0" fontAlgn="base">
        <a:spcBef>
          <a:spcPct val="20000"/>
        </a:spcBef>
        <a:spcAft>
          <a:spcPct val="0"/>
        </a:spcAft>
        <a:buClr>
          <a:schemeClr val="accent3"/>
        </a:buClr>
        <a:buChar char="•"/>
        <a:defRPr sz="1800">
          <a:solidFill>
            <a:schemeClr val="tx1"/>
          </a:solidFill>
          <a:latin typeface="+mn-lt"/>
          <a:cs typeface="+mn-cs"/>
        </a:defRPr>
      </a:lvl2pPr>
      <a:lvl3pPr marL="542925" indent="-180975" algn="l" rtl="0" fontAlgn="base">
        <a:spcBef>
          <a:spcPct val="20000"/>
        </a:spcBef>
        <a:spcAft>
          <a:spcPct val="0"/>
        </a:spcAft>
        <a:buClr>
          <a:schemeClr val="accent3"/>
        </a:buClr>
        <a:buFont typeface="Arial" pitchFamily="34" charset="0"/>
        <a:buChar char="­"/>
        <a:defRPr sz="1800">
          <a:solidFill>
            <a:schemeClr val="tx1"/>
          </a:solidFill>
          <a:latin typeface="+mn-lt"/>
          <a:cs typeface="+mn-cs"/>
        </a:defRPr>
      </a:lvl3pPr>
      <a:lvl4pPr marL="895350" indent="-173038" algn="l" rtl="0" fontAlgn="base">
        <a:spcBef>
          <a:spcPct val="20000"/>
        </a:spcBef>
        <a:spcAft>
          <a:spcPct val="0"/>
        </a:spcAft>
        <a:buClr>
          <a:schemeClr val="accent3"/>
        </a:buClr>
        <a:buFont typeface="Arial" pitchFamily="34" charset="0"/>
        <a:buChar char="­"/>
        <a:defRPr sz="1800">
          <a:solidFill>
            <a:schemeClr val="tx1"/>
          </a:solidFill>
          <a:latin typeface="+mn-lt"/>
          <a:cs typeface="+mn-cs"/>
        </a:defRPr>
      </a:lvl4pPr>
      <a:lvl5pPr marL="1257300" indent="-180975" algn="l" rtl="0" fontAlgn="base">
        <a:spcBef>
          <a:spcPct val="20000"/>
        </a:spcBef>
        <a:spcAft>
          <a:spcPct val="0"/>
        </a:spcAft>
        <a:buClr>
          <a:schemeClr val="accent3"/>
        </a:buClr>
        <a:buFont typeface="Arial" pitchFamily="34" charset="0"/>
        <a:buChar char="­"/>
        <a:defRPr sz="1800">
          <a:solidFill>
            <a:schemeClr val="tx1"/>
          </a:solidFill>
          <a:latin typeface="+mn-lt"/>
          <a:cs typeface="+mn-cs"/>
        </a:defRPr>
      </a:lvl5pPr>
      <a:lvl6pPr marL="1714500" indent="-180975" algn="l" rtl="0" fontAlgn="base">
        <a:spcBef>
          <a:spcPct val="20000"/>
        </a:spcBef>
        <a:spcAft>
          <a:spcPct val="0"/>
        </a:spcAft>
        <a:buClr>
          <a:schemeClr val="tx2"/>
        </a:buClr>
        <a:buChar char="•"/>
        <a:defRPr>
          <a:solidFill>
            <a:srgbClr val="0B1A40"/>
          </a:solidFill>
          <a:latin typeface="+mn-lt"/>
          <a:cs typeface="+mn-cs"/>
        </a:defRPr>
      </a:lvl6pPr>
      <a:lvl7pPr marL="2171700" indent="-180975" algn="l" rtl="0" fontAlgn="base">
        <a:spcBef>
          <a:spcPct val="20000"/>
        </a:spcBef>
        <a:spcAft>
          <a:spcPct val="0"/>
        </a:spcAft>
        <a:buClr>
          <a:schemeClr val="tx2"/>
        </a:buClr>
        <a:buChar char="•"/>
        <a:defRPr>
          <a:solidFill>
            <a:srgbClr val="0B1A40"/>
          </a:solidFill>
          <a:latin typeface="+mn-lt"/>
          <a:cs typeface="+mn-cs"/>
        </a:defRPr>
      </a:lvl7pPr>
      <a:lvl8pPr marL="2628900" indent="-180975" algn="l" rtl="0" fontAlgn="base">
        <a:spcBef>
          <a:spcPct val="20000"/>
        </a:spcBef>
        <a:spcAft>
          <a:spcPct val="0"/>
        </a:spcAft>
        <a:buClr>
          <a:schemeClr val="tx2"/>
        </a:buClr>
        <a:buChar char="•"/>
        <a:defRPr>
          <a:solidFill>
            <a:srgbClr val="0B1A40"/>
          </a:solidFill>
          <a:latin typeface="+mn-lt"/>
          <a:cs typeface="+mn-cs"/>
        </a:defRPr>
      </a:lvl8pPr>
      <a:lvl9pPr marL="3086100" indent="-180975" algn="l" rtl="0" fontAlgn="base">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BF5FF"/>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358775" y="358775"/>
            <a:ext cx="8367713" cy="576263"/>
          </a:xfrm>
          <a:prstGeom prst="rect">
            <a:avLst/>
          </a:prstGeom>
          <a:noFill/>
          <a:ln>
            <a:noFill/>
          </a:ln>
          <a:effectLst/>
        </p:spPr>
        <p:txBody>
          <a:bodyPr vert="horz" wrap="square" lIns="0" tIns="0" rIns="0" bIns="0" numCol="1" anchor="t" anchorCtr="0" compatLnSpc="1">
            <a:prstTxWarp prst="textNoShape">
              <a:avLst/>
            </a:prstTxWarp>
          </a:bodyPr>
          <a:lstStyle/>
          <a:p>
            <a:pPr lvl="0"/>
            <a:r>
              <a:rPr lang="en-GB" dirty="0"/>
              <a:t>Click to edit Master title style</a:t>
            </a:r>
          </a:p>
        </p:txBody>
      </p:sp>
      <p:sp>
        <p:nvSpPr>
          <p:cNvPr id="123907" name="Rectangle 3"/>
          <p:cNvSpPr>
            <a:spLocks noGrp="1" noChangeArrowheads="1"/>
          </p:cNvSpPr>
          <p:nvPr>
            <p:ph type="body" idx="1"/>
          </p:nvPr>
        </p:nvSpPr>
        <p:spPr bwMode="auto">
          <a:xfrm>
            <a:off x="358775" y="1062000"/>
            <a:ext cx="8367713" cy="517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3911" name="Rectangle 7"/>
          <p:cNvSpPr>
            <a:spLocks noGrp="1" noChangeArrowheads="1"/>
          </p:cNvSpPr>
          <p:nvPr>
            <p:ph type="sldNum" sz="quarter" idx="4"/>
          </p:nvPr>
        </p:nvSpPr>
        <p:spPr bwMode="auto">
          <a:xfrm>
            <a:off x="6567488" y="6440488"/>
            <a:ext cx="2159000" cy="25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spcBef>
                <a:spcPct val="0"/>
              </a:spcBef>
              <a:defRPr sz="1200">
                <a:solidFill>
                  <a:schemeClr val="tx1"/>
                </a:solidFill>
                <a:latin typeface="+mn-lt"/>
              </a:defRPr>
            </a:lvl1pPr>
          </a:lstStyle>
          <a:p>
            <a:fld id="{5C163156-57AC-427C-B509-D507D23F09DE}" type="slidenum">
              <a:rPr lang="en-GB" smtClean="0"/>
              <a:pPr/>
              <a:t>‹N°›</a:t>
            </a:fld>
            <a:endParaRPr lang="en-GB" dirty="0"/>
          </a:p>
        </p:txBody>
      </p:sp>
      <p:pic>
        <p:nvPicPr>
          <p:cNvPr id="123914" name="Picture 10" descr="FBD_Full_logo_295c"/>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775" y="6477000"/>
            <a:ext cx="2519363" cy="255588"/>
          </a:xfrm>
          <a:prstGeom prst="rect">
            <a:avLst/>
          </a:prstGeom>
          <a:noFill/>
          <a:extLst>
            <a:ext uri="{909E8E84-426E-40DD-AFC4-6F175D3DCCD1}">
              <a14:hiddenFill xmlns:a14="http://schemas.microsoft.com/office/drawing/2010/main">
                <a:solidFill>
                  <a:srgbClr val="FFFFFF"/>
                </a:solidFill>
              </a14:hiddenFill>
            </a:ext>
          </a:extLst>
        </p:spPr>
      </p:pic>
      <p:sp>
        <p:nvSpPr>
          <p:cNvPr id="123916" name="Line 12"/>
          <p:cNvSpPr>
            <a:spLocks noChangeShapeType="1"/>
          </p:cNvSpPr>
          <p:nvPr/>
        </p:nvSpPr>
        <p:spPr bwMode="auto">
          <a:xfrm>
            <a:off x="358775" y="864422"/>
            <a:ext cx="8367713"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9" name="Line 13"/>
          <p:cNvSpPr>
            <a:spLocks noChangeShapeType="1"/>
          </p:cNvSpPr>
          <p:nvPr/>
        </p:nvSpPr>
        <p:spPr bwMode="auto">
          <a:xfrm>
            <a:off x="358775" y="6354000"/>
            <a:ext cx="2520000" cy="0"/>
          </a:xfrm>
          <a:prstGeom prst="line">
            <a:avLst/>
          </a:prstGeom>
          <a:noFill/>
          <a:ln w="12700">
            <a:solidFill>
              <a:srgbClr val="0B1A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685" r:id="rId1"/>
    <p:sldLayoutId id="2147483681" r:id="rId2"/>
    <p:sldLayoutId id="2147483683" r:id="rId3"/>
    <p:sldLayoutId id="2147483790" r:id="rId4"/>
    <p:sldLayoutId id="2147483721" r:id="rId5"/>
    <p:sldLayoutId id="2147483791" r:id="rId6"/>
    <p:sldLayoutId id="2147483789" r:id="rId7"/>
    <p:sldLayoutId id="2147483722" r:id="rId8"/>
    <p:sldLayoutId id="2147483805" r:id="rId9"/>
    <p:sldLayoutId id="2147483719" r:id="rId10"/>
    <p:sldLayoutId id="2147483806" r:id="rId11"/>
    <p:sldLayoutId id="2147483720" r:id="rId12"/>
    <p:sldLayoutId id="2147483738" r:id="rId13"/>
  </p:sldLayoutIdLst>
  <p:hf hdr="0"/>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3200">
          <a:solidFill>
            <a:srgbClr val="0B1A40"/>
          </a:solidFill>
          <a:latin typeface="Georgia" pitchFamily="18" charset="0"/>
          <a:cs typeface="Arial" charset="0"/>
        </a:defRPr>
      </a:lvl2pPr>
      <a:lvl3pPr algn="l" rtl="0" fontAlgn="base">
        <a:spcBef>
          <a:spcPct val="0"/>
        </a:spcBef>
        <a:spcAft>
          <a:spcPct val="0"/>
        </a:spcAft>
        <a:defRPr sz="3200">
          <a:solidFill>
            <a:srgbClr val="0B1A40"/>
          </a:solidFill>
          <a:latin typeface="Georgia" pitchFamily="18" charset="0"/>
          <a:cs typeface="Arial" charset="0"/>
        </a:defRPr>
      </a:lvl3pPr>
      <a:lvl4pPr algn="l" rtl="0" fontAlgn="base">
        <a:spcBef>
          <a:spcPct val="0"/>
        </a:spcBef>
        <a:spcAft>
          <a:spcPct val="0"/>
        </a:spcAft>
        <a:defRPr sz="3200">
          <a:solidFill>
            <a:srgbClr val="0B1A40"/>
          </a:solidFill>
          <a:latin typeface="Georgia" pitchFamily="18" charset="0"/>
          <a:cs typeface="Arial" charset="0"/>
        </a:defRPr>
      </a:lvl4pPr>
      <a:lvl5pPr algn="l" rtl="0" fontAlgn="base">
        <a:spcBef>
          <a:spcPct val="0"/>
        </a:spcBef>
        <a:spcAft>
          <a:spcPct val="0"/>
        </a:spcAft>
        <a:defRPr sz="3200">
          <a:solidFill>
            <a:srgbClr val="0B1A40"/>
          </a:solidFill>
          <a:latin typeface="Georgia" pitchFamily="18" charset="0"/>
          <a:cs typeface="Arial" charset="0"/>
        </a:defRPr>
      </a:lvl5pPr>
      <a:lvl6pPr marL="457200" algn="l" rtl="0" fontAlgn="base">
        <a:spcBef>
          <a:spcPct val="0"/>
        </a:spcBef>
        <a:spcAft>
          <a:spcPct val="0"/>
        </a:spcAft>
        <a:defRPr sz="3200">
          <a:solidFill>
            <a:srgbClr val="0B1A40"/>
          </a:solidFill>
          <a:latin typeface="Georgia" pitchFamily="18" charset="0"/>
          <a:cs typeface="Arial" charset="0"/>
        </a:defRPr>
      </a:lvl6pPr>
      <a:lvl7pPr marL="914400" algn="l" rtl="0" fontAlgn="base">
        <a:spcBef>
          <a:spcPct val="0"/>
        </a:spcBef>
        <a:spcAft>
          <a:spcPct val="0"/>
        </a:spcAft>
        <a:defRPr sz="3200">
          <a:solidFill>
            <a:srgbClr val="0B1A40"/>
          </a:solidFill>
          <a:latin typeface="Georgia" pitchFamily="18" charset="0"/>
          <a:cs typeface="Arial" charset="0"/>
        </a:defRPr>
      </a:lvl7pPr>
      <a:lvl8pPr marL="1371600" algn="l" rtl="0" fontAlgn="base">
        <a:spcBef>
          <a:spcPct val="0"/>
        </a:spcBef>
        <a:spcAft>
          <a:spcPct val="0"/>
        </a:spcAft>
        <a:defRPr sz="3200">
          <a:solidFill>
            <a:srgbClr val="0B1A40"/>
          </a:solidFill>
          <a:latin typeface="Georgia" pitchFamily="18" charset="0"/>
          <a:cs typeface="Arial" charset="0"/>
        </a:defRPr>
      </a:lvl8pPr>
      <a:lvl9pPr marL="1828800" algn="l" rtl="0" fontAlgn="base">
        <a:spcBef>
          <a:spcPct val="0"/>
        </a:spcBef>
        <a:spcAft>
          <a:spcPct val="0"/>
        </a:spcAft>
        <a:defRPr sz="3200">
          <a:solidFill>
            <a:srgbClr val="0B1A40"/>
          </a:solidFill>
          <a:latin typeface="Georgia" pitchFamily="18" charset="0"/>
          <a:cs typeface="Arial" charset="0"/>
        </a:defRPr>
      </a:lvl9pPr>
    </p:titleStyle>
    <p:bodyStyle>
      <a:lvl1pPr algn="l" rtl="0" fontAlgn="base">
        <a:spcBef>
          <a:spcPct val="20000"/>
        </a:spcBef>
        <a:spcAft>
          <a:spcPct val="0"/>
        </a:spcAft>
        <a:defRPr sz="2200">
          <a:solidFill>
            <a:schemeClr val="accent3"/>
          </a:solidFill>
          <a:latin typeface="+mn-lt"/>
          <a:ea typeface="+mn-ea"/>
          <a:cs typeface="+mn-cs"/>
        </a:defRPr>
      </a:lvl1pPr>
      <a:lvl2pPr marL="1588" indent="0" algn="l" rtl="0" fontAlgn="base">
        <a:spcBef>
          <a:spcPct val="20000"/>
        </a:spcBef>
        <a:spcAft>
          <a:spcPct val="0"/>
        </a:spcAft>
        <a:buClr>
          <a:schemeClr val="accent3"/>
        </a:buClr>
        <a:buNone/>
        <a:defRPr sz="2000">
          <a:solidFill>
            <a:schemeClr val="tx1"/>
          </a:solidFill>
          <a:latin typeface="+mn-lt"/>
          <a:cs typeface="+mn-cs"/>
        </a:defRPr>
      </a:lvl2pPr>
      <a:lvl3pPr marL="179388" indent="-179388" algn="l" rtl="0" fontAlgn="base">
        <a:spcBef>
          <a:spcPct val="20000"/>
        </a:spcBef>
        <a:spcAft>
          <a:spcPct val="0"/>
        </a:spcAft>
        <a:buClr>
          <a:schemeClr val="accent3"/>
        </a:buClr>
        <a:buFont typeface="Arial" pitchFamily="34" charset="0"/>
        <a:buChar char="•"/>
        <a:defRPr sz="2000">
          <a:solidFill>
            <a:schemeClr val="tx1"/>
          </a:solidFill>
          <a:latin typeface="+mn-lt"/>
          <a:cs typeface="+mn-cs"/>
        </a:defRPr>
      </a:lvl3pPr>
      <a:lvl4pPr marL="358775" indent="-179388" algn="l" rtl="0" fontAlgn="base">
        <a:spcBef>
          <a:spcPct val="20000"/>
        </a:spcBef>
        <a:spcAft>
          <a:spcPct val="0"/>
        </a:spcAft>
        <a:buClr>
          <a:schemeClr val="accent3"/>
        </a:buClr>
        <a:buFont typeface="Arial" pitchFamily="34" charset="0"/>
        <a:buChar char="­"/>
        <a:defRPr sz="2000">
          <a:solidFill>
            <a:schemeClr val="tx1"/>
          </a:solidFill>
          <a:latin typeface="+mn-lt"/>
          <a:cs typeface="+mn-cs"/>
        </a:defRPr>
      </a:lvl4pPr>
      <a:lvl5pPr marL="627063" indent="-179388" algn="l" rtl="0" fontAlgn="base">
        <a:spcBef>
          <a:spcPct val="20000"/>
        </a:spcBef>
        <a:spcAft>
          <a:spcPct val="0"/>
        </a:spcAft>
        <a:buClr>
          <a:schemeClr val="accent3"/>
        </a:buClr>
        <a:buFont typeface="Arial" pitchFamily="34" charset="0"/>
        <a:buChar char="­"/>
        <a:defRPr sz="2000">
          <a:solidFill>
            <a:schemeClr val="tx1"/>
          </a:solidFill>
          <a:latin typeface="+mn-lt"/>
          <a:cs typeface="+mn-cs"/>
        </a:defRPr>
      </a:lvl5pPr>
      <a:lvl6pPr marL="1714500" indent="-180975" algn="l" rtl="0" fontAlgn="base">
        <a:spcBef>
          <a:spcPct val="20000"/>
        </a:spcBef>
        <a:spcAft>
          <a:spcPct val="0"/>
        </a:spcAft>
        <a:buClr>
          <a:schemeClr val="tx2"/>
        </a:buClr>
        <a:buChar char="•"/>
        <a:defRPr>
          <a:solidFill>
            <a:srgbClr val="0B1A40"/>
          </a:solidFill>
          <a:latin typeface="+mn-lt"/>
          <a:cs typeface="+mn-cs"/>
        </a:defRPr>
      </a:lvl6pPr>
      <a:lvl7pPr marL="2171700" indent="-180975" algn="l" rtl="0" fontAlgn="base">
        <a:spcBef>
          <a:spcPct val="20000"/>
        </a:spcBef>
        <a:spcAft>
          <a:spcPct val="0"/>
        </a:spcAft>
        <a:buClr>
          <a:schemeClr val="tx2"/>
        </a:buClr>
        <a:buChar char="•"/>
        <a:defRPr>
          <a:solidFill>
            <a:srgbClr val="0B1A40"/>
          </a:solidFill>
          <a:latin typeface="+mn-lt"/>
          <a:cs typeface="+mn-cs"/>
        </a:defRPr>
      </a:lvl7pPr>
      <a:lvl8pPr marL="2628900" indent="-180975" algn="l" rtl="0" fontAlgn="base">
        <a:spcBef>
          <a:spcPct val="20000"/>
        </a:spcBef>
        <a:spcAft>
          <a:spcPct val="0"/>
        </a:spcAft>
        <a:buClr>
          <a:schemeClr val="tx2"/>
        </a:buClr>
        <a:buChar char="•"/>
        <a:defRPr>
          <a:solidFill>
            <a:srgbClr val="0B1A40"/>
          </a:solidFill>
          <a:latin typeface="+mn-lt"/>
          <a:cs typeface="+mn-cs"/>
        </a:defRPr>
      </a:lvl8pPr>
      <a:lvl9pPr marL="3086100" indent="-180975" algn="l" rtl="0" fontAlgn="base">
        <a:spcBef>
          <a:spcPct val="20000"/>
        </a:spcBef>
        <a:spcAft>
          <a:spcPct val="0"/>
        </a:spcAft>
        <a:buClr>
          <a:schemeClr val="tx2"/>
        </a:buClr>
        <a:buChar char="•"/>
        <a:defRPr>
          <a:solidFill>
            <a:srgbClr val="0B1A4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BF5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58775" y="179388"/>
            <a:ext cx="83486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358775" y="1150938"/>
            <a:ext cx="8348663" cy="4678362"/>
          </a:xfrm>
          <a:prstGeom prst="rect">
            <a:avLst/>
          </a:prstGeom>
          <a:noFill/>
          <a:ln>
            <a:noFill/>
          </a:ln>
          <a:effectLst/>
          <a:extLst>
            <a:ext uri="{909E8E84-426E-40DD-AFC4-6F175D3DCCD1}">
              <a14:hiddenFill xmlns:a14="http://schemas.microsoft.com/office/drawing/2010/main">
                <a:solidFill>
                  <a:srgbClr val="D1EBF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altLang="en-US"/>
              <a:t>Click to edit Master text styles</a:t>
            </a:r>
          </a:p>
        </p:txBody>
      </p:sp>
      <p:sp>
        <p:nvSpPr>
          <p:cNvPr id="5124" name="Line 15"/>
          <p:cNvSpPr>
            <a:spLocks noChangeShapeType="1"/>
          </p:cNvSpPr>
          <p:nvPr userDrawn="1"/>
        </p:nvSpPr>
        <p:spPr bwMode="auto">
          <a:xfrm>
            <a:off x="358775" y="971550"/>
            <a:ext cx="8348663" cy="0"/>
          </a:xfrm>
          <a:prstGeom prst="line">
            <a:avLst/>
          </a:prstGeom>
          <a:noFill/>
          <a:ln w="19050">
            <a:solidFill>
              <a:srgbClr val="3A8FC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endParaRPr lang="en-GB" sz="1800">
              <a:solidFill>
                <a:srgbClr val="000032"/>
              </a:solidFill>
              <a:latin typeface="Arial" charset="0"/>
            </a:endParaRPr>
          </a:p>
        </p:txBody>
      </p:sp>
      <p:sp>
        <p:nvSpPr>
          <p:cNvPr id="5125" name="Rectangle 23"/>
          <p:cNvSpPr>
            <a:spLocks noChangeArrowheads="1"/>
          </p:cNvSpPr>
          <p:nvPr userDrawn="1"/>
        </p:nvSpPr>
        <p:spPr bwMode="auto">
          <a:xfrm>
            <a:off x="0" y="0"/>
            <a:ext cx="9144000" cy="6858000"/>
          </a:xfrm>
          <a:prstGeom prst="rect">
            <a:avLst/>
          </a:prstGeom>
          <a:noFill/>
          <a:ln w="6350">
            <a:solidFill>
              <a:srgbClr val="0C204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spcBef>
                <a:spcPct val="0"/>
              </a:spcBef>
              <a:defRPr/>
            </a:pPr>
            <a:endParaRPr lang="en-US" altLang="en-US" sz="1800" dirty="0">
              <a:solidFill>
                <a:srgbClr val="000032"/>
              </a:solidFill>
            </a:endParaRPr>
          </a:p>
        </p:txBody>
      </p:sp>
      <p:sp>
        <p:nvSpPr>
          <p:cNvPr id="391199" name="Rectangle 31"/>
          <p:cNvSpPr>
            <a:spLocks noGrp="1" noChangeArrowheads="1"/>
          </p:cNvSpPr>
          <p:nvPr>
            <p:ph type="ftr" sz="quarter" idx="3"/>
          </p:nvPr>
        </p:nvSpPr>
        <p:spPr bwMode="auto">
          <a:xfrm>
            <a:off x="3482975" y="6508750"/>
            <a:ext cx="2159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defRPr sz="1000" dirty="0">
                <a:solidFill>
                  <a:srgbClr val="000032"/>
                </a:solidFill>
              </a:defRPr>
            </a:lvl1pPr>
          </a:lstStyle>
          <a:p>
            <a:pPr>
              <a:spcBef>
                <a:spcPct val="0"/>
              </a:spcBef>
              <a:defRPr/>
            </a:pPr>
            <a:r>
              <a:rPr lang="en-GB" altLang="en-US">
                <a:latin typeface="Arial" charset="0"/>
              </a:rPr>
              <a:t>Footer</a:t>
            </a:r>
          </a:p>
        </p:txBody>
      </p:sp>
      <p:sp>
        <p:nvSpPr>
          <p:cNvPr id="391200" name="Rectangle 32"/>
          <p:cNvSpPr>
            <a:spLocks noGrp="1" noChangeArrowheads="1"/>
          </p:cNvSpPr>
          <p:nvPr>
            <p:ph type="sldNum" sz="quarter" idx="4"/>
          </p:nvPr>
        </p:nvSpPr>
        <p:spPr bwMode="auto">
          <a:xfrm>
            <a:off x="8388350" y="6508750"/>
            <a:ext cx="31908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000">
                <a:solidFill>
                  <a:srgbClr val="000032"/>
                </a:solidFill>
              </a:defRPr>
            </a:lvl1pPr>
          </a:lstStyle>
          <a:p>
            <a:pPr>
              <a:spcBef>
                <a:spcPct val="0"/>
              </a:spcBef>
              <a:defRPr/>
            </a:pPr>
            <a:fld id="{AC042818-59FA-450F-A847-FB78F7C5FF43}" type="slidenum">
              <a:rPr lang="en-GB" altLang="en-US">
                <a:latin typeface="Arial" charset="0"/>
              </a:rPr>
              <a:pPr>
                <a:spcBef>
                  <a:spcPct val="0"/>
                </a:spcBef>
                <a:defRPr/>
              </a:pPr>
              <a:t>‹N°›</a:t>
            </a:fld>
            <a:endParaRPr lang="en-GB" altLang="en-US" dirty="0">
              <a:latin typeface="Arial" charset="0"/>
            </a:endParaRPr>
          </a:p>
        </p:txBody>
      </p:sp>
      <p:sp>
        <p:nvSpPr>
          <p:cNvPr id="5128" name="Rectangle 33"/>
          <p:cNvSpPr>
            <a:spLocks noChangeArrowheads="1"/>
          </p:cNvSpPr>
          <p:nvPr userDrawn="1"/>
        </p:nvSpPr>
        <p:spPr bwMode="auto">
          <a:xfrm>
            <a:off x="6294438" y="6508750"/>
            <a:ext cx="14398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0"/>
              </a:spcBef>
              <a:defRPr/>
            </a:pPr>
            <a:fld id="{8F9E3DCD-AEF7-4A8B-BA2F-4A5077192FDE}" type="datetime4">
              <a:rPr lang="en-GB" altLang="en-US" sz="1000" smtClean="0">
                <a:solidFill>
                  <a:srgbClr val="000032"/>
                </a:solidFill>
              </a:rPr>
              <a:pPr eaLnBrk="1" hangingPunct="1">
                <a:spcBef>
                  <a:spcPct val="0"/>
                </a:spcBef>
                <a:defRPr/>
              </a:pPr>
              <a:t>24 April 2023</a:t>
            </a:fld>
            <a:endParaRPr lang="en-GB" altLang="en-US" sz="1000" dirty="0">
              <a:solidFill>
                <a:srgbClr val="000032"/>
              </a:solidFill>
            </a:endParaRPr>
          </a:p>
        </p:txBody>
      </p:sp>
      <p:sp>
        <p:nvSpPr>
          <p:cNvPr id="5129" name="Line 36"/>
          <p:cNvSpPr>
            <a:spLocks noChangeShapeType="1"/>
          </p:cNvSpPr>
          <p:nvPr userDrawn="1"/>
        </p:nvSpPr>
        <p:spPr bwMode="auto">
          <a:xfrm>
            <a:off x="358775" y="6332538"/>
            <a:ext cx="3059113" cy="0"/>
          </a:xfrm>
          <a:prstGeom prst="line">
            <a:avLst/>
          </a:prstGeom>
          <a:noFill/>
          <a:ln w="12700">
            <a:solidFill>
              <a:srgbClr val="00003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pPr>
            <a:endParaRPr lang="en-GB" sz="1800">
              <a:solidFill>
                <a:srgbClr val="000032"/>
              </a:solidFill>
              <a:latin typeface="Arial" charset="0"/>
            </a:endParaRPr>
          </a:p>
        </p:txBody>
      </p:sp>
      <p:pic>
        <p:nvPicPr>
          <p:cNvPr id="5130" name="Picture 37" descr="30816_notfinal"/>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8775" y="6440488"/>
            <a:ext cx="28686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59467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ftr="0" dt="0"/>
  <p:txStyles>
    <p:titleStyle>
      <a:lvl1pPr algn="l" rtl="0" eaLnBrk="0" fontAlgn="base" hangingPunct="0">
        <a:spcBef>
          <a:spcPct val="0"/>
        </a:spcBef>
        <a:spcAft>
          <a:spcPct val="0"/>
        </a:spcAft>
        <a:defRPr sz="2600">
          <a:solidFill>
            <a:srgbClr val="000032"/>
          </a:solidFill>
          <a:latin typeface="+mj-lt"/>
          <a:ea typeface="+mj-ea"/>
          <a:cs typeface="+mj-cs"/>
        </a:defRPr>
      </a:lvl1pPr>
      <a:lvl2pPr algn="l" rtl="0" eaLnBrk="0" fontAlgn="base" hangingPunct="0">
        <a:spcBef>
          <a:spcPct val="0"/>
        </a:spcBef>
        <a:spcAft>
          <a:spcPct val="0"/>
        </a:spcAft>
        <a:defRPr sz="2600">
          <a:solidFill>
            <a:srgbClr val="000032"/>
          </a:solidFill>
          <a:latin typeface="Georgia" pitchFamily="18" charset="0"/>
          <a:cs typeface="Arial" charset="0"/>
        </a:defRPr>
      </a:lvl2pPr>
      <a:lvl3pPr algn="l" rtl="0" eaLnBrk="0" fontAlgn="base" hangingPunct="0">
        <a:spcBef>
          <a:spcPct val="0"/>
        </a:spcBef>
        <a:spcAft>
          <a:spcPct val="0"/>
        </a:spcAft>
        <a:defRPr sz="2600">
          <a:solidFill>
            <a:srgbClr val="000032"/>
          </a:solidFill>
          <a:latin typeface="Georgia" pitchFamily="18" charset="0"/>
          <a:cs typeface="Arial" charset="0"/>
        </a:defRPr>
      </a:lvl3pPr>
      <a:lvl4pPr algn="l" rtl="0" eaLnBrk="0" fontAlgn="base" hangingPunct="0">
        <a:spcBef>
          <a:spcPct val="0"/>
        </a:spcBef>
        <a:spcAft>
          <a:spcPct val="0"/>
        </a:spcAft>
        <a:defRPr sz="2600">
          <a:solidFill>
            <a:srgbClr val="000032"/>
          </a:solidFill>
          <a:latin typeface="Georgia" pitchFamily="18" charset="0"/>
          <a:cs typeface="Arial" charset="0"/>
        </a:defRPr>
      </a:lvl4pPr>
      <a:lvl5pPr algn="l" rtl="0" eaLnBrk="0" fontAlgn="base" hangingPunct="0">
        <a:spcBef>
          <a:spcPct val="0"/>
        </a:spcBef>
        <a:spcAft>
          <a:spcPct val="0"/>
        </a:spcAft>
        <a:defRPr sz="2600">
          <a:solidFill>
            <a:srgbClr val="000032"/>
          </a:solidFill>
          <a:latin typeface="Georgia" pitchFamily="18" charset="0"/>
          <a:cs typeface="Arial" charset="0"/>
        </a:defRPr>
      </a:lvl5pPr>
      <a:lvl6pPr marL="457200" algn="l" rtl="0" fontAlgn="base">
        <a:spcBef>
          <a:spcPct val="0"/>
        </a:spcBef>
        <a:spcAft>
          <a:spcPct val="0"/>
        </a:spcAft>
        <a:defRPr sz="2600">
          <a:solidFill>
            <a:srgbClr val="000032"/>
          </a:solidFill>
          <a:latin typeface="Georgia" pitchFamily="18" charset="0"/>
          <a:cs typeface="Arial" charset="0"/>
        </a:defRPr>
      </a:lvl6pPr>
      <a:lvl7pPr marL="914400" algn="l" rtl="0" fontAlgn="base">
        <a:spcBef>
          <a:spcPct val="0"/>
        </a:spcBef>
        <a:spcAft>
          <a:spcPct val="0"/>
        </a:spcAft>
        <a:defRPr sz="2600">
          <a:solidFill>
            <a:srgbClr val="000032"/>
          </a:solidFill>
          <a:latin typeface="Georgia" pitchFamily="18" charset="0"/>
          <a:cs typeface="Arial" charset="0"/>
        </a:defRPr>
      </a:lvl7pPr>
      <a:lvl8pPr marL="1371600" algn="l" rtl="0" fontAlgn="base">
        <a:spcBef>
          <a:spcPct val="0"/>
        </a:spcBef>
        <a:spcAft>
          <a:spcPct val="0"/>
        </a:spcAft>
        <a:defRPr sz="2600">
          <a:solidFill>
            <a:srgbClr val="000032"/>
          </a:solidFill>
          <a:latin typeface="Georgia" pitchFamily="18" charset="0"/>
          <a:cs typeface="Arial" charset="0"/>
        </a:defRPr>
      </a:lvl8pPr>
      <a:lvl9pPr marL="1828800" algn="l" rtl="0" fontAlgn="base">
        <a:spcBef>
          <a:spcPct val="0"/>
        </a:spcBef>
        <a:spcAft>
          <a:spcPct val="0"/>
        </a:spcAft>
        <a:defRPr sz="2600">
          <a:solidFill>
            <a:srgbClr val="000032"/>
          </a:solidFill>
          <a:latin typeface="Georgia" pitchFamily="18" charset="0"/>
          <a:cs typeface="Arial" charset="0"/>
        </a:defRPr>
      </a:lvl9pPr>
    </p:titleStyle>
    <p:bodyStyle>
      <a:lvl1pPr algn="l" rtl="0" eaLnBrk="0" fontAlgn="base" hangingPunct="0">
        <a:lnSpc>
          <a:spcPct val="90000"/>
        </a:lnSpc>
        <a:spcBef>
          <a:spcPct val="0"/>
        </a:spcBef>
        <a:spcAft>
          <a:spcPct val="0"/>
        </a:spcAft>
        <a:buClr>
          <a:srgbClr val="DAE8F3"/>
        </a:buClr>
        <a:buSzPct val="180000"/>
        <a:defRPr sz="1200">
          <a:solidFill>
            <a:schemeClr val="tx1"/>
          </a:solidFill>
          <a:latin typeface="+mn-lt"/>
          <a:ea typeface="+mn-ea"/>
          <a:cs typeface="+mn-cs"/>
        </a:defRPr>
      </a:lvl1pPr>
      <a:lvl2pPr marL="276225" indent="-274638" algn="l" rtl="0" eaLnBrk="0" fontAlgn="base" hangingPunct="0">
        <a:lnSpc>
          <a:spcPct val="90000"/>
        </a:lnSpc>
        <a:spcBef>
          <a:spcPct val="20000"/>
        </a:spcBef>
        <a:spcAft>
          <a:spcPct val="20000"/>
        </a:spcAft>
        <a:buClr>
          <a:srgbClr val="000032"/>
        </a:buClr>
        <a:buSzPct val="120000"/>
        <a:buChar char="•"/>
        <a:defRPr>
          <a:solidFill>
            <a:srgbClr val="000032"/>
          </a:solidFill>
          <a:latin typeface="+mn-lt"/>
          <a:cs typeface="+mn-cs"/>
        </a:defRPr>
      </a:lvl2pPr>
      <a:lvl3pPr marL="539750" indent="-261938" algn="l" rtl="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3pPr>
      <a:lvl4pPr marL="809625" indent="-268288" algn="l" rtl="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4pPr>
      <a:lvl5pPr marL="1066800" indent="-255588" algn="l" rtl="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5pPr>
      <a:lvl6pPr marL="1524000" indent="-255588" algn="l" rtl="0" fontAlgn="base">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6pPr>
      <a:lvl7pPr marL="1981200" indent="-255588" algn="l" rtl="0" fontAlgn="base">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7pPr>
      <a:lvl8pPr marL="2438400" indent="-255588" algn="l" rtl="0" fontAlgn="base">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8pPr>
      <a:lvl9pPr marL="2895600" indent="-255588" algn="l" rtl="0" fontAlgn="base">
        <a:lnSpc>
          <a:spcPct val="90000"/>
        </a:lnSpc>
        <a:spcBef>
          <a:spcPct val="20000"/>
        </a:spcBef>
        <a:spcAft>
          <a:spcPct val="20000"/>
        </a:spcAft>
        <a:buClr>
          <a:srgbClr val="000032"/>
        </a:buClr>
        <a:buSzPct val="120000"/>
        <a:buFont typeface="Georgia" pitchFamily="18" charset="0"/>
        <a:buChar char="­"/>
        <a:defRPr>
          <a:solidFill>
            <a:srgbClr val="00003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5163" y="2286000"/>
            <a:ext cx="5661025" cy="1477328"/>
          </a:xfrm>
        </p:spPr>
        <p:txBody>
          <a:bodyPr/>
          <a:lstStyle/>
          <a:p>
            <a:r>
              <a:rPr lang="en-GB" dirty="0"/>
              <a:t>Whistleblowing in the UK: An employment practitioner’s view</a:t>
            </a:r>
          </a:p>
        </p:txBody>
      </p:sp>
      <p:sp>
        <p:nvSpPr>
          <p:cNvPr id="13" name="Text Placeholder 12"/>
          <p:cNvSpPr>
            <a:spLocks noGrp="1"/>
          </p:cNvSpPr>
          <p:nvPr>
            <p:ph type="body" sz="quarter" idx="10"/>
          </p:nvPr>
        </p:nvSpPr>
        <p:spPr>
          <a:xfrm>
            <a:off x="665163" y="4437112"/>
            <a:ext cx="5657850" cy="576213"/>
          </a:xfrm>
        </p:spPr>
        <p:txBody>
          <a:bodyPr/>
          <a:lstStyle/>
          <a:p>
            <a:r>
              <a:rPr lang="en-GB" dirty="0"/>
              <a:t>ELSA Luxembourg </a:t>
            </a:r>
          </a:p>
          <a:p>
            <a:r>
              <a:rPr lang="en-GB" dirty="0"/>
              <a:t>Caroline Stroud</a:t>
            </a:r>
          </a:p>
          <a:p>
            <a:r>
              <a:rPr lang="en-GB" dirty="0"/>
              <a:t>21 October 2015</a:t>
            </a:r>
          </a:p>
        </p:txBody>
      </p:sp>
    </p:spTree>
    <p:extLst>
      <p:ext uri="{BB962C8B-B14F-4D97-AF65-F5344CB8AC3E}">
        <p14:creationId xmlns:p14="http://schemas.microsoft.com/office/powerpoint/2010/main" val="66783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Protection against detriment for workers (continued)</a:t>
            </a:r>
            <a:endParaRPr lang="en-GB" dirty="0"/>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a:t>Claim must be presented “before the end of the period of three months beginning with the date of the act or failure to act to which the complaint relates or, where the act or failure to act is part of a series of similar acts or failures, the last of them” </a:t>
            </a:r>
          </a:p>
          <a:p>
            <a:pPr lvl="4" indent="0">
              <a:buNone/>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10</a:t>
            </a:fld>
            <a:endParaRPr lang="en-GB" dirty="0"/>
          </a:p>
        </p:txBody>
      </p:sp>
    </p:spTree>
    <p:extLst>
      <p:ext uri="{BB962C8B-B14F-4D97-AF65-F5344CB8AC3E}">
        <p14:creationId xmlns:p14="http://schemas.microsoft.com/office/powerpoint/2010/main" val="4162446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are the mechanics?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To qualify for the protection, the disclosure must amount to both:</a:t>
            </a:r>
          </a:p>
          <a:p>
            <a:pPr marL="703263" lvl="4" indent="-342900">
              <a:tabLst>
                <a:tab pos="8343900" algn="r"/>
              </a:tabLst>
            </a:pPr>
            <a:r>
              <a:rPr lang="en-GB" dirty="0"/>
              <a:t>a qualifying disclosure AND</a:t>
            </a:r>
          </a:p>
          <a:p>
            <a:pPr marL="703263" lvl="4" indent="-342900">
              <a:tabLst>
                <a:tab pos="8343900" algn="r"/>
              </a:tabLst>
            </a:pPr>
            <a:r>
              <a:rPr lang="en-GB" dirty="0"/>
              <a:t>a protected disclosure</a:t>
            </a:r>
          </a:p>
          <a:p>
            <a:pPr lvl="4" indent="0">
              <a:buNone/>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11</a:t>
            </a:fld>
            <a:endParaRPr lang="en-GB" dirty="0"/>
          </a:p>
        </p:txBody>
      </p:sp>
      <p:pic>
        <p:nvPicPr>
          <p:cNvPr id="5" name="Picture 5" descr="Mech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2752725"/>
            <a:ext cx="33337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6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is a qualifying disclosure??</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Actual disclosure of information</a:t>
            </a:r>
          </a:p>
          <a:p>
            <a:pPr marL="522288" lvl="3" indent="-342900">
              <a:tabLst>
                <a:tab pos="8343900" algn="r"/>
              </a:tabLst>
            </a:pPr>
            <a:r>
              <a:rPr lang="en-GB" dirty="0"/>
              <a:t>Relating to one of six types of “relevant failure” </a:t>
            </a:r>
          </a:p>
          <a:p>
            <a:pPr marL="522288" lvl="3" indent="-342900">
              <a:tabLst>
                <a:tab pos="8343900" algn="r"/>
              </a:tabLst>
            </a:pPr>
            <a:r>
              <a:rPr lang="en-GB" dirty="0"/>
              <a:t>Reasonable belief that the information tends to show a “relevant failure” is taking place or is likely to take place </a:t>
            </a:r>
          </a:p>
          <a:p>
            <a:pPr lvl="4" indent="0">
              <a:buNone/>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12</a:t>
            </a:fld>
            <a:endParaRPr lang="en-GB" dirty="0"/>
          </a:p>
        </p:txBody>
      </p:sp>
    </p:spTree>
    <p:extLst>
      <p:ext uri="{BB962C8B-B14F-4D97-AF65-F5344CB8AC3E}">
        <p14:creationId xmlns:p14="http://schemas.microsoft.com/office/powerpoint/2010/main" val="415304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What is a qualifying disclosure? (1) Disclosure of information</a:t>
            </a:r>
          </a:p>
        </p:txBody>
      </p:sp>
      <p:sp>
        <p:nvSpPr>
          <p:cNvPr id="3" name="Content Placeholder 2"/>
          <p:cNvSpPr>
            <a:spLocks noGrp="1"/>
          </p:cNvSpPr>
          <p:nvPr>
            <p:ph idx="1"/>
          </p:nvPr>
        </p:nvSpPr>
        <p:spPr/>
        <p:txBody>
          <a:bodyPr/>
          <a:lstStyle/>
          <a:p>
            <a:pPr marL="522288" lvl="3" indent="-342900">
              <a:tabLst>
                <a:tab pos="8343900" algn="r"/>
              </a:tabLst>
            </a:pPr>
            <a:r>
              <a:rPr lang="en-GB" dirty="0"/>
              <a:t>“Disclosure” is not defined</a:t>
            </a:r>
          </a:p>
          <a:p>
            <a:pPr marL="522288" lvl="3" indent="-342900">
              <a:tabLst>
                <a:tab pos="8343900" algn="r"/>
              </a:tabLst>
            </a:pPr>
            <a:r>
              <a:rPr lang="en-GB" dirty="0"/>
              <a:t>Worker must actually convey facts</a:t>
            </a:r>
          </a:p>
          <a:p>
            <a:pPr marL="522288" lvl="3" indent="-342900">
              <a:tabLst>
                <a:tab pos="8343900" algn="r"/>
              </a:tabLst>
            </a:pPr>
            <a:r>
              <a:rPr lang="en-GB" dirty="0"/>
              <a:t>Must be more than an allegation</a:t>
            </a:r>
          </a:p>
          <a:p>
            <a:pPr marL="703263" lvl="4" indent="-342900">
              <a:tabLst>
                <a:tab pos="8343900" algn="r"/>
              </a:tabLst>
            </a:pPr>
            <a:r>
              <a:rPr lang="en-GB" dirty="0"/>
              <a:t>“The wards have not been cleaned for the past two weeks. Yesterday sharp knives were left lying around”</a:t>
            </a:r>
          </a:p>
          <a:p>
            <a:pPr marL="703263" lvl="4" indent="-342900">
              <a:tabLst>
                <a:tab pos="8343900" algn="r"/>
              </a:tabLst>
            </a:pPr>
            <a:r>
              <a:rPr lang="en-GB" dirty="0"/>
              <a:t>“You are not complying with health and safety requirements”</a:t>
            </a:r>
          </a:p>
          <a:p>
            <a:pPr marL="522288" lvl="3" indent="-342900">
              <a:tabLst>
                <a:tab pos="8343900" algn="r"/>
              </a:tabLst>
            </a:pPr>
            <a:r>
              <a:rPr lang="en-GB" b="1" i="1" dirty="0"/>
              <a:t>Goode v </a:t>
            </a:r>
            <a:r>
              <a:rPr lang="en-GB" b="1" i="1" dirty="0" err="1"/>
              <a:t>M&amp;S</a:t>
            </a:r>
            <a:r>
              <a:rPr lang="en-GB" b="1" i="1" dirty="0"/>
              <a:t> </a:t>
            </a:r>
            <a:r>
              <a:rPr lang="en-GB" dirty="0"/>
              <a:t>- helps employers identify what does and does not amount to a protected disclosure under the whistleblowing legislation. </a:t>
            </a:r>
            <a:r>
              <a:rPr lang="en-GB" b="1" i="1" dirty="0"/>
              <a:t>Cavendish Munro Professional Risks Management Ltd v </a:t>
            </a:r>
            <a:r>
              <a:rPr lang="en-GB" b="1" i="1" dirty="0" err="1"/>
              <a:t>Geduld</a:t>
            </a:r>
            <a:r>
              <a:rPr lang="en-GB" b="1" i="1" dirty="0"/>
              <a:t> - </a:t>
            </a:r>
            <a:r>
              <a:rPr lang="en-GB" dirty="0"/>
              <a:t>a solicitor's letter that set out a statement of position did not contain a protected disclosure.  </a:t>
            </a:r>
          </a:p>
          <a:p>
            <a:pPr marL="522288" lvl="3" indent="-342900">
              <a:tabLst>
                <a:tab pos="8343900" algn="r"/>
              </a:tabLst>
            </a:pPr>
            <a:r>
              <a:rPr lang="en-GB" dirty="0"/>
              <a:t>Doesn’t matter if those facts are already known to the recipient</a:t>
            </a:r>
          </a:p>
          <a:p>
            <a:pPr marL="522288" lvl="3" indent="-342900">
              <a:tabLst>
                <a:tab pos="8343900" algn="r"/>
              </a:tabLst>
            </a:pPr>
            <a:r>
              <a:rPr lang="en-GB" dirty="0"/>
              <a:t>Not enough for the worker to have simply gathered evidence or have threatened to make a disclosure</a:t>
            </a:r>
          </a:p>
          <a:p>
            <a:pPr marL="522288" lvl="3" indent="-342900">
              <a:tabLst>
                <a:tab pos="8343900" algn="r"/>
              </a:tabLst>
            </a:pPr>
            <a:r>
              <a:rPr lang="en-GB" dirty="0"/>
              <a:t>The disclosure can be made orally or in writing at any time</a:t>
            </a:r>
          </a:p>
          <a:p>
            <a:pPr lvl="4" indent="0">
              <a:buNone/>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13</a:t>
            </a:fld>
            <a:endParaRPr lang="en-GB" dirty="0"/>
          </a:p>
        </p:txBody>
      </p:sp>
    </p:spTree>
    <p:extLst>
      <p:ext uri="{BB962C8B-B14F-4D97-AF65-F5344CB8AC3E}">
        <p14:creationId xmlns:p14="http://schemas.microsoft.com/office/powerpoint/2010/main" val="235802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What is a qualifying disclosure? (1) Disclosure of information (continued)</a:t>
            </a:r>
          </a:p>
        </p:txBody>
      </p:sp>
      <p:sp>
        <p:nvSpPr>
          <p:cNvPr id="3" name="Content Placeholder 2"/>
          <p:cNvSpPr>
            <a:spLocks noGrp="1"/>
          </p:cNvSpPr>
          <p:nvPr>
            <p:ph idx="1"/>
          </p:nvPr>
        </p:nvSpPr>
        <p:spPr/>
        <p:txBody>
          <a:bodyPr/>
          <a:lstStyle/>
          <a:p>
            <a:pPr marL="522288" lvl="3" indent="-342900">
              <a:tabLst>
                <a:tab pos="8343900" algn="r"/>
              </a:tabLst>
            </a:pPr>
            <a:r>
              <a:rPr lang="en-GB" altLang="en-US" dirty="0"/>
              <a:t>If the disclosure is obtained by wrongdoing,</a:t>
            </a:r>
            <a:br>
              <a:rPr lang="en-GB" altLang="en-US" dirty="0"/>
            </a:br>
            <a:r>
              <a:rPr lang="en-GB" altLang="en-US" dirty="0"/>
              <a:t>the worker won’t be protected from action</a:t>
            </a:r>
            <a:br>
              <a:rPr lang="en-GB" altLang="en-US" dirty="0"/>
            </a:br>
            <a:r>
              <a:rPr lang="en-GB" altLang="en-US" dirty="0"/>
              <a:t> taken by his employer in respect of the</a:t>
            </a:r>
            <a:br>
              <a:rPr lang="en-GB" altLang="en-US" dirty="0"/>
            </a:br>
            <a:r>
              <a:rPr lang="en-GB" altLang="en-US" dirty="0"/>
              <a:t> wrongdoing - </a:t>
            </a:r>
            <a:r>
              <a:rPr lang="en-GB" altLang="en-US" b="1" i="1" dirty="0"/>
              <a:t>Bolton School v Evans</a:t>
            </a:r>
          </a:p>
          <a:p>
            <a:pPr marL="522288" lvl="3" indent="-342900">
              <a:tabLst>
                <a:tab pos="8343900" algn="r"/>
              </a:tabLst>
            </a:pPr>
            <a:endParaRPr lang="en-GB" altLang="en-US" dirty="0"/>
          </a:p>
          <a:p>
            <a:pPr marL="522288" lvl="3" indent="-342900">
              <a:tabLst>
                <a:tab pos="8343900" algn="r"/>
              </a:tabLst>
            </a:pPr>
            <a:endParaRPr lang="en-GB" altLang="en-US" dirty="0"/>
          </a:p>
          <a:p>
            <a:pPr marL="522288" lvl="3" indent="-342900" algn="ctr">
              <a:tabLst>
                <a:tab pos="8343900" algn="r"/>
              </a:tabLst>
            </a:pPr>
            <a:r>
              <a:rPr lang="en-GB" altLang="en-US" dirty="0"/>
              <a:t>Employers should exercise caution here</a:t>
            </a:r>
            <a:r>
              <a:rPr lang="en-GB" altLang="en-US" i="1" dirty="0"/>
              <a:t> –</a:t>
            </a:r>
          </a:p>
          <a:p>
            <a:pPr lvl="3" indent="0" algn="ctr">
              <a:buNone/>
              <a:tabLst>
                <a:tab pos="8343900" algn="r"/>
              </a:tabLst>
            </a:pPr>
            <a:r>
              <a:rPr lang="en-GB" altLang="en-US" dirty="0"/>
              <a:t>Gross misconduct vs whistleblowing</a:t>
            </a:r>
            <a:br>
              <a:rPr lang="en-GB" altLang="en-US" i="1" dirty="0"/>
            </a:br>
            <a:r>
              <a:rPr lang="en-GB" altLang="en-US" i="1" dirty="0"/>
              <a:t>     </a:t>
            </a:r>
            <a:r>
              <a:rPr lang="en-GB" altLang="en-US" b="1" i="1" dirty="0"/>
              <a:t>Wharton v Ward Recycling</a:t>
            </a:r>
            <a:endParaRPr lang="en-GB" altLang="en-US" dirty="0"/>
          </a:p>
          <a:p>
            <a:pPr marL="522288" lvl="3" indent="-342900">
              <a:tabLst>
                <a:tab pos="8343900" algn="r"/>
              </a:tabLst>
            </a:pPr>
            <a:endParaRPr lang="en-GB" altLang="en-US" dirty="0"/>
          </a:p>
          <a:p>
            <a:pPr marL="522288" lvl="3" indent="-342900">
              <a:tabLst>
                <a:tab pos="8343900" algn="r"/>
              </a:tabLst>
            </a:pPr>
            <a:r>
              <a:rPr lang="en-GB" altLang="en-US" dirty="0"/>
              <a:t> The disclosure does not have to be in the public interest – </a:t>
            </a:r>
            <a:r>
              <a:rPr lang="en-GB" altLang="en-US" b="1" i="1" dirty="0"/>
              <a:t>Parkins v Sodexho</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14</a:t>
            </a:fld>
            <a:endParaRPr lang="en-GB" dirty="0"/>
          </a:p>
        </p:txBody>
      </p:sp>
      <p:pic>
        <p:nvPicPr>
          <p:cNvPr id="5" name="Picture 4" descr="hacking-for-dumm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238" y="965200"/>
            <a:ext cx="1658937" cy="20796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idden_came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966" y="2344737"/>
            <a:ext cx="191452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829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000" dirty="0"/>
              <a:t>What is a qualifying disclosure? (2) A “relevant failure”</a:t>
            </a:r>
            <a:endParaRPr lang="en-GB" sz="2000" dirty="0"/>
          </a:p>
        </p:txBody>
      </p:sp>
      <p:sp>
        <p:nvSpPr>
          <p:cNvPr id="3" name="Content Placeholder 2"/>
          <p:cNvSpPr>
            <a:spLocks noGrp="1"/>
          </p:cNvSpPr>
          <p:nvPr>
            <p:ph idx="1"/>
          </p:nvPr>
        </p:nvSpPr>
        <p:spPr/>
        <p:txBody>
          <a:bodyPr/>
          <a:lstStyle/>
          <a:p>
            <a:pPr marL="522288" lvl="3" indent="-342900">
              <a:tabLst>
                <a:tab pos="8343900" algn="r"/>
              </a:tabLst>
            </a:pPr>
            <a:r>
              <a:rPr lang="en-GB" dirty="0"/>
              <a:t>Worker must have the reasonable belief that his disclosure tends to show that one or more of the following types of malpractice has taken place or is likely to take place: </a:t>
            </a:r>
          </a:p>
          <a:p>
            <a:pPr marL="522288" lvl="3" indent="-342900">
              <a:tabLst>
                <a:tab pos="8343900" algn="r"/>
              </a:tabLst>
            </a:pPr>
            <a:r>
              <a:rPr lang="en-GB" dirty="0"/>
              <a:t>Criminal offence</a:t>
            </a:r>
          </a:p>
          <a:p>
            <a:pPr marL="522288" lvl="3" indent="-342900">
              <a:tabLst>
                <a:tab pos="8343900" algn="r"/>
              </a:tabLst>
            </a:pPr>
            <a:r>
              <a:rPr lang="en-GB" dirty="0"/>
              <a:t>Breach of any legal obligation</a:t>
            </a:r>
          </a:p>
          <a:p>
            <a:pPr marL="522288" lvl="3" indent="-342900">
              <a:tabLst>
                <a:tab pos="8343900" algn="r"/>
              </a:tabLst>
            </a:pPr>
            <a:r>
              <a:rPr lang="en-GB" dirty="0"/>
              <a:t>Miscarriage of justice</a:t>
            </a:r>
          </a:p>
          <a:p>
            <a:pPr marL="522288" lvl="3" indent="-342900">
              <a:tabLst>
                <a:tab pos="8343900" algn="r"/>
              </a:tabLst>
            </a:pPr>
            <a:r>
              <a:rPr lang="en-GB" dirty="0"/>
              <a:t>Danger to the health and safety of any individual</a:t>
            </a:r>
          </a:p>
          <a:p>
            <a:pPr marL="522288" lvl="3" indent="-342900">
              <a:tabLst>
                <a:tab pos="8343900" algn="r"/>
              </a:tabLst>
            </a:pPr>
            <a:r>
              <a:rPr lang="en-GB" dirty="0"/>
              <a:t>Damage to the environment</a:t>
            </a:r>
          </a:p>
          <a:p>
            <a:pPr marL="522288" lvl="3" indent="-342900">
              <a:tabLst>
                <a:tab pos="8343900" algn="r"/>
              </a:tabLst>
            </a:pPr>
            <a:r>
              <a:rPr lang="en-GB" dirty="0"/>
              <a:t>The deliberate concealment of information about any of the above</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15</a:t>
            </a:fld>
            <a:endParaRPr lang="en-GB" dirty="0"/>
          </a:p>
        </p:txBody>
      </p:sp>
    </p:spTree>
    <p:extLst>
      <p:ext uri="{BB962C8B-B14F-4D97-AF65-F5344CB8AC3E}">
        <p14:creationId xmlns:p14="http://schemas.microsoft.com/office/powerpoint/2010/main" val="119987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000" dirty="0"/>
              <a:t>What is a qualifying disclosure? (2) A “relevant failure” (continued)</a:t>
            </a:r>
            <a:endParaRPr lang="en-GB" sz="2000" dirty="0"/>
          </a:p>
        </p:txBody>
      </p:sp>
      <p:sp>
        <p:nvSpPr>
          <p:cNvPr id="3" name="Content Placeholder 2"/>
          <p:cNvSpPr>
            <a:spLocks noGrp="1"/>
          </p:cNvSpPr>
          <p:nvPr>
            <p:ph idx="1"/>
          </p:nvPr>
        </p:nvSpPr>
        <p:spPr/>
        <p:txBody>
          <a:bodyPr/>
          <a:lstStyle/>
          <a:p>
            <a:pPr marL="522288" lvl="3" indent="-342900">
              <a:tabLst>
                <a:tab pos="8343900" algn="r"/>
              </a:tabLst>
            </a:pPr>
            <a:r>
              <a:rPr lang="en-GB" dirty="0"/>
              <a:t>The failure:</a:t>
            </a:r>
          </a:p>
          <a:p>
            <a:pPr marL="703263" lvl="4" indent="-342900">
              <a:tabLst>
                <a:tab pos="8343900" algn="r"/>
              </a:tabLst>
            </a:pPr>
            <a:r>
              <a:rPr lang="en-GB" dirty="0"/>
              <a:t>can be past, present, prospective or merely alleged</a:t>
            </a:r>
          </a:p>
          <a:p>
            <a:pPr marL="703263" lvl="4" indent="-342900">
              <a:tabLst>
                <a:tab pos="8343900" algn="r"/>
              </a:tabLst>
            </a:pPr>
            <a:r>
              <a:rPr lang="en-GB" dirty="0"/>
              <a:t>can concern the conduct of the employer, an employee or a third party</a:t>
            </a:r>
          </a:p>
          <a:p>
            <a:pPr marL="703263" lvl="4" indent="-342900">
              <a:tabLst>
                <a:tab pos="8343900" algn="r"/>
              </a:tabLst>
            </a:pPr>
            <a:r>
              <a:rPr lang="en-GB" dirty="0"/>
              <a:t>can occur inside or outside the UK and may consist of the breach of a foreign law</a:t>
            </a:r>
          </a:p>
          <a:p>
            <a:pPr marL="703263" lvl="4" indent="-342900">
              <a:tabLst>
                <a:tab pos="8343900" algn="r"/>
              </a:tabLst>
            </a:pPr>
            <a:r>
              <a:rPr lang="en-GB" dirty="0"/>
              <a:t>include breach of a worker’s own employment contract/statutory employment rights</a:t>
            </a:r>
          </a:p>
          <a:p>
            <a:pPr marL="522288" lvl="3" indent="-342900">
              <a:tabLst>
                <a:tab pos="8343900" algn="r"/>
              </a:tabLst>
            </a:pPr>
            <a:r>
              <a:rPr lang="en-GB" dirty="0"/>
              <a:t>Employees who consider themselves at risk of dismissal may make “tactical” disclosures</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16</a:t>
            </a:fld>
            <a:endParaRPr lang="en-GB" dirty="0"/>
          </a:p>
        </p:txBody>
      </p:sp>
    </p:spTree>
    <p:extLst>
      <p:ext uri="{BB962C8B-B14F-4D97-AF65-F5344CB8AC3E}">
        <p14:creationId xmlns:p14="http://schemas.microsoft.com/office/powerpoint/2010/main" val="2300426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000" dirty="0"/>
              <a:t>What is a qualifying disclosure? (3) Reasonable belief</a:t>
            </a:r>
            <a:endParaRPr lang="en-GB" sz="2000" dirty="0"/>
          </a:p>
        </p:txBody>
      </p:sp>
      <p:sp>
        <p:nvSpPr>
          <p:cNvPr id="3" name="Content Placeholder 2"/>
          <p:cNvSpPr>
            <a:spLocks noGrp="1"/>
          </p:cNvSpPr>
          <p:nvPr>
            <p:ph idx="1"/>
          </p:nvPr>
        </p:nvSpPr>
        <p:spPr/>
        <p:txBody>
          <a:bodyPr/>
          <a:lstStyle/>
          <a:p>
            <a:pPr marL="522288" lvl="3" indent="-342900">
              <a:tabLst>
                <a:tab pos="8343900" algn="r"/>
              </a:tabLst>
            </a:pPr>
            <a:r>
              <a:rPr lang="en-GB" dirty="0"/>
              <a:t>Worker must subjectively believe that the relevant failure has occurred or is likely to occur and the Tribunal must believe that that belief is objectively reasonable</a:t>
            </a:r>
          </a:p>
          <a:p>
            <a:pPr marL="522288" lvl="3" indent="-342900">
              <a:tabLst>
                <a:tab pos="8343900" algn="r"/>
              </a:tabLst>
            </a:pPr>
            <a:r>
              <a:rPr lang="en-GB" dirty="0"/>
              <a:t>More than unsubstantiated rumour</a:t>
            </a:r>
          </a:p>
          <a:p>
            <a:pPr marL="522288" lvl="3" indent="-342900">
              <a:tabLst>
                <a:tab pos="8343900" algn="r"/>
              </a:tabLst>
            </a:pPr>
            <a:r>
              <a:rPr lang="en-GB" dirty="0"/>
              <a:t>Whistleblowers must exercise some judgment consistent with the evidence/resources available</a:t>
            </a:r>
          </a:p>
          <a:p>
            <a:pPr marL="522288" lvl="3" indent="-342900">
              <a:tabLst>
                <a:tab pos="8343900" algn="r"/>
              </a:tabLst>
            </a:pPr>
            <a:r>
              <a:rPr lang="en-GB" dirty="0"/>
              <a:t>Don’t have to prove that what’s disclosed is true or that it’s capable in law of amounting to one of the relevant failures provided it is reasonably believed – </a:t>
            </a:r>
            <a:r>
              <a:rPr lang="en-GB" b="1" i="1" dirty="0" err="1"/>
              <a:t>Babula</a:t>
            </a:r>
            <a:r>
              <a:rPr lang="en-GB" b="1" i="1" dirty="0"/>
              <a:t> v Waltham Forest College</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17</a:t>
            </a:fld>
            <a:endParaRPr lang="en-GB" dirty="0"/>
          </a:p>
        </p:txBody>
      </p:sp>
    </p:spTree>
    <p:extLst>
      <p:ext uri="{BB962C8B-B14F-4D97-AF65-F5344CB8AC3E}">
        <p14:creationId xmlns:p14="http://schemas.microsoft.com/office/powerpoint/2010/main" val="4201920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Where have we got to and what next?</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To work out if you have a qualifying disclosure, you need to ask three questions:</a:t>
            </a:r>
          </a:p>
          <a:p>
            <a:pPr marL="703263" lvl="4" indent="-342900">
              <a:tabLst>
                <a:tab pos="8343900" algn="r"/>
              </a:tabLst>
            </a:pPr>
            <a:r>
              <a:rPr lang="en-GB" dirty="0"/>
              <a:t>Did the worker disclose information about a relevant failure?</a:t>
            </a:r>
          </a:p>
          <a:p>
            <a:pPr marL="703263" lvl="4" indent="-342900">
              <a:tabLst>
                <a:tab pos="8343900" algn="r"/>
              </a:tabLst>
            </a:pPr>
            <a:r>
              <a:rPr lang="en-GB" dirty="0"/>
              <a:t>Did he believe that information tended to show a relevant failure was taking place or was likely to take place?</a:t>
            </a:r>
          </a:p>
          <a:p>
            <a:pPr marL="703263" lvl="4" indent="-342900">
              <a:tabLst>
                <a:tab pos="8343900" algn="r"/>
              </a:tabLst>
            </a:pPr>
            <a:r>
              <a:rPr lang="en-GB" dirty="0"/>
              <a:t>Was his belief reasonable? </a:t>
            </a:r>
          </a:p>
          <a:p>
            <a:pPr marL="522288" lvl="3" indent="-342900">
              <a:tabLst>
                <a:tab pos="8343900" algn="r"/>
              </a:tabLst>
            </a:pPr>
            <a:r>
              <a:rPr lang="en-GB" dirty="0"/>
              <a:t>Do we have a protected disclosure?</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18</a:t>
            </a:fld>
            <a:endParaRPr lang="en-GB" dirty="0"/>
          </a:p>
        </p:txBody>
      </p:sp>
    </p:spTree>
    <p:extLst>
      <p:ext uri="{BB962C8B-B14F-4D97-AF65-F5344CB8AC3E}">
        <p14:creationId xmlns:p14="http://schemas.microsoft.com/office/powerpoint/2010/main" val="3572766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400" dirty="0"/>
              <a:t>What are the requirements for a protected disclosure?</a:t>
            </a:r>
            <a:endParaRPr lang="en-GB" sz="2400" b="1"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b="0" dirty="0">
                <a:solidFill>
                  <a:schemeClr val="tx1"/>
                </a:solidFill>
              </a:rPr>
              <a:t>Employee must reasonably believe that the disclosure is in the public interest. </a:t>
            </a:r>
          </a:p>
          <a:p>
            <a:pPr marL="703263" lvl="4" indent="-342900"/>
            <a:r>
              <a:rPr lang="en-GB" sz="1800" dirty="0"/>
              <a:t>“public interest’ is not defined in the legislation </a:t>
            </a:r>
          </a:p>
          <a:p>
            <a:pPr marL="703263" lvl="4" indent="-342900"/>
            <a:r>
              <a:rPr lang="en-GB" sz="1800" b="1" i="1" dirty="0"/>
              <a:t>Chesterton Global Ltd and another v </a:t>
            </a:r>
            <a:r>
              <a:rPr lang="en-GB" sz="1800" b="1" i="1" dirty="0" err="1"/>
              <a:t>Nurmohamed</a:t>
            </a:r>
            <a:r>
              <a:rPr lang="en-GB" sz="1800" b="1" i="1" dirty="0"/>
              <a:t> - </a:t>
            </a:r>
            <a:r>
              <a:rPr lang="en-GB" sz="1800" dirty="0"/>
              <a:t>not necessary for an employee to show that a disclosure is of interest to the public as a whole. </a:t>
            </a:r>
          </a:p>
          <a:p>
            <a:pPr marL="703263" lvl="4" indent="-342900"/>
            <a:r>
              <a:rPr lang="en-GB" sz="1800" dirty="0"/>
              <a:t>Employee’s personal motivation taken into account</a:t>
            </a:r>
          </a:p>
          <a:p>
            <a:pPr marL="703263" lvl="4" indent="-342900"/>
            <a:r>
              <a:rPr lang="en-GB" sz="1800" b="1" i="1" dirty="0"/>
              <a:t>Underwood v Wincanton Plc </a:t>
            </a:r>
            <a:r>
              <a:rPr lang="en-GB" sz="1800" dirty="0"/>
              <a:t>- claim should be allowed to proceed where it was at least possible for a matter to be "in the public interest" even if it was concerned only with a contractual dispute between a group of employees and their employer</a:t>
            </a:r>
          </a:p>
          <a:p>
            <a:pPr marL="342900" indent="-342900">
              <a:buFont typeface="Arial" panose="020B0604020202020204" pitchFamily="34" charset="0"/>
              <a:buChar char="•"/>
            </a:pPr>
            <a:r>
              <a:rPr lang="en-GB" sz="2000" b="0" dirty="0">
                <a:solidFill>
                  <a:schemeClr val="tx1"/>
                </a:solidFill>
              </a:rPr>
              <a:t>Tiered disclosure regime</a:t>
            </a:r>
          </a:p>
          <a:p>
            <a:pPr marL="342900" indent="-342900">
              <a:buFont typeface="Arial" panose="020B0604020202020204" pitchFamily="34" charset="0"/>
              <a:buChar char="•"/>
            </a:pPr>
            <a:r>
              <a:rPr lang="en-GB" sz="2000" b="0" dirty="0">
                <a:solidFill>
                  <a:schemeClr val="tx1"/>
                </a:solidFill>
              </a:rPr>
              <a:t>Depends on who the disclosure is made to </a:t>
            </a:r>
          </a:p>
          <a:p>
            <a:pPr marL="342900" indent="-342900">
              <a:buFont typeface="Arial" panose="020B0604020202020204" pitchFamily="34" charset="0"/>
              <a:buChar char="•"/>
            </a:pPr>
            <a:r>
              <a:rPr lang="en-GB" sz="2000" b="0" dirty="0" err="1">
                <a:solidFill>
                  <a:schemeClr val="tx1"/>
                </a:solidFill>
              </a:rPr>
              <a:t>PIDA</a:t>
            </a:r>
            <a:r>
              <a:rPr lang="en-GB" sz="2000" b="0" dirty="0">
                <a:solidFill>
                  <a:schemeClr val="tx1"/>
                </a:solidFill>
              </a:rPr>
              <a:t> aims to encourage internal disclosure</a:t>
            </a:r>
          </a:p>
          <a:p>
            <a:pPr marL="342900" indent="-342900">
              <a:buFont typeface="Arial" panose="020B0604020202020204" pitchFamily="34" charset="0"/>
              <a:buChar char="•"/>
            </a:pPr>
            <a:r>
              <a:rPr lang="en-GB" sz="2000" b="0" dirty="0">
                <a:solidFill>
                  <a:schemeClr val="tx1"/>
                </a:solidFill>
              </a:rPr>
              <a:t>Disclosure to third parties may be protected if more stringent conditions are met</a:t>
            </a:r>
          </a:p>
        </p:txBody>
      </p:sp>
      <p:sp>
        <p:nvSpPr>
          <p:cNvPr id="4" name="Slide Number Placeholder 3"/>
          <p:cNvSpPr>
            <a:spLocks noGrp="1"/>
          </p:cNvSpPr>
          <p:nvPr>
            <p:ph type="sldNum" sz="quarter" idx="10"/>
          </p:nvPr>
        </p:nvSpPr>
        <p:spPr/>
        <p:txBody>
          <a:bodyPr/>
          <a:lstStyle/>
          <a:p>
            <a:fld id="{A6CAE37F-631B-494D-AB4A-40381B2D2840}" type="slidenum">
              <a:rPr lang="en-GB" smtClean="0"/>
              <a:pPr/>
              <a:t>19</a:t>
            </a:fld>
            <a:endParaRPr lang="en-GB" dirty="0"/>
          </a:p>
        </p:txBody>
      </p:sp>
    </p:spTree>
    <p:extLst>
      <p:ext uri="{BB962C8B-B14F-4D97-AF65-F5344CB8AC3E}">
        <p14:creationId xmlns:p14="http://schemas.microsoft.com/office/powerpoint/2010/main" val="268141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recent headlines</a:t>
            </a:r>
          </a:p>
        </p:txBody>
      </p:sp>
      <p:sp>
        <p:nvSpPr>
          <p:cNvPr id="4" name="Slide Number Placeholder 3"/>
          <p:cNvSpPr>
            <a:spLocks noGrp="1"/>
          </p:cNvSpPr>
          <p:nvPr>
            <p:ph type="sldNum" sz="quarter" idx="10"/>
          </p:nvPr>
        </p:nvSpPr>
        <p:spPr/>
        <p:txBody>
          <a:bodyPr/>
          <a:lstStyle/>
          <a:p>
            <a:fld id="{832734E6-37C6-4419-B142-499393CA37DC}" type="slidenum">
              <a:rPr lang="en-GB" smtClean="0"/>
              <a:pPr/>
              <a:t>2</a:t>
            </a:fld>
            <a:endParaRPr lang="en-GB"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196752"/>
            <a:ext cx="650557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7528">
            <a:off x="3203847" y="1731072"/>
            <a:ext cx="539115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2924944"/>
            <a:ext cx="7492212" cy="879740"/>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79277">
            <a:off x="510767" y="3879851"/>
            <a:ext cx="5098128" cy="711848"/>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86441">
            <a:off x="3115981" y="4757045"/>
            <a:ext cx="5689515" cy="1586499"/>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6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400" dirty="0"/>
              <a:t>Good faith</a:t>
            </a:r>
            <a:endParaRPr lang="en-GB" sz="2400" b="1"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2000" b="0" dirty="0">
                <a:solidFill>
                  <a:schemeClr val="tx1"/>
                </a:solidFill>
              </a:rPr>
              <a:t>All disclosures must be made in good faith (unless made to a legal adviser)</a:t>
            </a:r>
          </a:p>
          <a:p>
            <a:pPr marL="342900" indent="-342900">
              <a:buFont typeface="Arial" panose="020B0604020202020204" pitchFamily="34" charset="0"/>
              <a:buChar char="•"/>
            </a:pPr>
            <a:r>
              <a:rPr lang="en-GB" sz="2000" b="0" dirty="0">
                <a:solidFill>
                  <a:schemeClr val="tx1"/>
                </a:solidFill>
              </a:rPr>
              <a:t>Don’t have to be true to have been made in good faith</a:t>
            </a:r>
          </a:p>
          <a:p>
            <a:pPr marL="342900" indent="-342900">
              <a:buFont typeface="Arial" panose="020B0604020202020204" pitchFamily="34" charset="0"/>
              <a:buChar char="•"/>
            </a:pPr>
            <a:r>
              <a:rPr lang="en-GB" sz="2000" b="0" dirty="0">
                <a:solidFill>
                  <a:schemeClr val="tx1"/>
                </a:solidFill>
              </a:rPr>
              <a:t>“Acting with honest motives”</a:t>
            </a:r>
          </a:p>
          <a:p>
            <a:pPr marL="342900" indent="-342900">
              <a:buFont typeface="Arial" panose="020B0604020202020204" pitchFamily="34" charset="0"/>
              <a:buChar char="•"/>
            </a:pPr>
            <a:r>
              <a:rPr lang="en-GB" sz="2000" b="0" dirty="0">
                <a:solidFill>
                  <a:schemeClr val="tx1"/>
                </a:solidFill>
              </a:rPr>
              <a:t>Look at the predominant purpose (should be remedying the wrongs identified) </a:t>
            </a:r>
          </a:p>
          <a:p>
            <a:pPr marL="342900" indent="-342900">
              <a:buFont typeface="Arial" panose="020B0604020202020204" pitchFamily="34" charset="0"/>
              <a:buChar char="•"/>
            </a:pPr>
            <a:r>
              <a:rPr lang="en-GB" sz="2000" b="0" dirty="0">
                <a:solidFill>
                  <a:schemeClr val="tx1"/>
                </a:solidFill>
              </a:rPr>
              <a:t>If there are mixed motives, the ulterior motive must be dominant to negate good faith</a:t>
            </a:r>
          </a:p>
          <a:p>
            <a:pPr marL="342900" indent="-342900">
              <a:buFont typeface="Arial" panose="020B0604020202020204" pitchFamily="34" charset="0"/>
              <a:buChar char="•"/>
            </a:pPr>
            <a:endParaRPr lang="en-GB" sz="2000" b="0" dirty="0">
              <a:solidFill>
                <a:schemeClr val="tx1"/>
              </a:solidFill>
            </a:endParaRPr>
          </a:p>
        </p:txBody>
      </p:sp>
      <p:sp>
        <p:nvSpPr>
          <p:cNvPr id="4" name="Slide Number Placeholder 3"/>
          <p:cNvSpPr>
            <a:spLocks noGrp="1"/>
          </p:cNvSpPr>
          <p:nvPr>
            <p:ph type="sldNum" sz="quarter" idx="10"/>
          </p:nvPr>
        </p:nvSpPr>
        <p:spPr/>
        <p:txBody>
          <a:bodyPr/>
          <a:lstStyle/>
          <a:p>
            <a:fld id="{A6CAE37F-631B-494D-AB4A-40381B2D2840}" type="slidenum">
              <a:rPr lang="en-GB" smtClean="0"/>
              <a:pPr/>
              <a:t>20</a:t>
            </a:fld>
            <a:endParaRPr lang="en-GB" dirty="0"/>
          </a:p>
        </p:txBody>
      </p:sp>
    </p:spTree>
    <p:extLst>
      <p:ext uri="{BB962C8B-B14F-4D97-AF65-F5344CB8AC3E}">
        <p14:creationId xmlns:p14="http://schemas.microsoft.com/office/powerpoint/2010/main" val="210752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Who must the disclosure be made to? Tier 1</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In most situations, it will need to be made to the employer (other body/hotline designated by the employer) to be protected</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21</a:t>
            </a:fld>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387" y="2348880"/>
            <a:ext cx="4213225"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09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Anyone else? Tier 2</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It can also be made to:</a:t>
            </a:r>
          </a:p>
          <a:p>
            <a:pPr marL="703263" lvl="4" indent="-342900">
              <a:tabLst>
                <a:tab pos="8343900" algn="r"/>
              </a:tabLst>
            </a:pPr>
            <a:r>
              <a:rPr lang="en-GB" dirty="0"/>
              <a:t>A “responsible person” (if the worker reasonably believes the relevant failure relates solely/mainly to the conduct of that responsible person or a matter which is the legal responsibility of that person and not the employer) </a:t>
            </a:r>
          </a:p>
          <a:p>
            <a:pPr marL="703263" lvl="4" indent="-342900">
              <a:tabLst>
                <a:tab pos="8343900" algn="r"/>
              </a:tabLst>
            </a:pPr>
            <a:r>
              <a:rPr lang="en-GB" dirty="0"/>
              <a:t>A government minister (where the worker is employed by an individual or a body appointed under any enactment including a statute or statutory instrument) </a:t>
            </a:r>
          </a:p>
          <a:p>
            <a:pPr marL="703263" lvl="4" indent="-342900">
              <a:tabLst>
                <a:tab pos="8343900" algn="r"/>
              </a:tabLst>
            </a:pPr>
            <a:r>
              <a:rPr lang="en-GB" dirty="0"/>
              <a:t>A legal adviser (in the course of obtaining legal advice)</a:t>
            </a:r>
          </a:p>
          <a:p>
            <a:pPr marL="703263" lvl="4"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22</a:t>
            </a:fld>
            <a:endParaRPr lang="en-GB" dirty="0"/>
          </a:p>
        </p:txBody>
      </p:sp>
    </p:spTree>
    <p:extLst>
      <p:ext uri="{BB962C8B-B14F-4D97-AF65-F5344CB8AC3E}">
        <p14:creationId xmlns:p14="http://schemas.microsoft.com/office/powerpoint/2010/main" val="190577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Anyone else? Tier 3 – The test gets harder</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A disclosure can also be made to a prescribed person as named in any relevant order (e.g. FSA, </a:t>
            </a:r>
            <a:r>
              <a:rPr lang="en-GB" dirty="0" err="1"/>
              <a:t>HMRC</a:t>
            </a:r>
            <a:r>
              <a:rPr lang="en-GB" dirty="0"/>
              <a:t>, the Audit commission, Ofcom, the Health and Safety Executive) if the worker, in good faith, reasonably believes:</a:t>
            </a:r>
          </a:p>
          <a:p>
            <a:pPr marL="703263" lvl="4" indent="-342900">
              <a:tabLst>
                <a:tab pos="8343900" algn="r"/>
              </a:tabLst>
            </a:pPr>
            <a:r>
              <a:rPr lang="en-GB" dirty="0"/>
              <a:t>that the default lies within the remit of the prescribed person</a:t>
            </a:r>
          </a:p>
          <a:p>
            <a:pPr marL="703263" lvl="4" indent="-342900">
              <a:tabLst>
                <a:tab pos="8343900" algn="r"/>
              </a:tabLst>
            </a:pPr>
            <a:r>
              <a:rPr lang="en-GB" dirty="0"/>
              <a:t>that the information disclosed and any allegation contained in it are substantially true </a:t>
            </a:r>
          </a:p>
          <a:p>
            <a:pPr marL="522288" lvl="3" indent="-342900">
              <a:tabLst>
                <a:tab pos="8343900" algn="r"/>
              </a:tabLst>
            </a:pPr>
            <a:r>
              <a:rPr lang="en-GB" dirty="0"/>
              <a:t>Prior disclosure to the employer is not required</a:t>
            </a:r>
          </a:p>
          <a:p>
            <a:pPr marL="703263" lvl="4"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23</a:t>
            </a:fld>
            <a:endParaRPr lang="en-GB" dirty="0"/>
          </a:p>
        </p:txBody>
      </p:sp>
    </p:spTree>
    <p:extLst>
      <p:ext uri="{BB962C8B-B14F-4D97-AF65-F5344CB8AC3E}">
        <p14:creationId xmlns:p14="http://schemas.microsoft.com/office/powerpoint/2010/main" val="19285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000" dirty="0"/>
              <a:t>What about wider disclosure? Tier 4 - The test gets even harder…</a:t>
            </a:r>
            <a:endParaRPr lang="en-GB" sz="2000" dirty="0"/>
          </a:p>
        </p:txBody>
      </p:sp>
      <p:sp>
        <p:nvSpPr>
          <p:cNvPr id="3" name="Content Placeholder 2"/>
          <p:cNvSpPr>
            <a:spLocks noGrp="1"/>
          </p:cNvSpPr>
          <p:nvPr>
            <p:ph idx="1"/>
          </p:nvPr>
        </p:nvSpPr>
        <p:spPr/>
        <p:txBody>
          <a:bodyPr/>
          <a:lstStyle/>
          <a:p>
            <a:pPr marL="522288" lvl="3" indent="-342900">
              <a:tabLst>
                <a:tab pos="8343900" algn="r"/>
              </a:tabLst>
            </a:pPr>
            <a:r>
              <a:rPr lang="en-GB" dirty="0"/>
              <a:t>A wider disclosure can be made e.g. to the police, the media, non-prescribed regulators </a:t>
            </a:r>
            <a:r>
              <a:rPr lang="en-GB" dirty="0" err="1"/>
              <a:t>etc</a:t>
            </a:r>
            <a:r>
              <a:rPr lang="en-GB" dirty="0"/>
              <a:t> where the following conditions are satisfied (in addition to good faith):</a:t>
            </a:r>
          </a:p>
          <a:p>
            <a:pPr marL="703263" lvl="4" indent="-342900">
              <a:tabLst>
                <a:tab pos="8343900" algn="r"/>
              </a:tabLst>
            </a:pPr>
            <a:r>
              <a:rPr lang="en-GB" dirty="0"/>
              <a:t>worker must reasonably believe that the information disclosed and any allegation contained in it are substantially true</a:t>
            </a:r>
          </a:p>
          <a:p>
            <a:pPr marL="703263" lvl="4" indent="-342900">
              <a:tabLst>
                <a:tab pos="8343900" algn="r"/>
              </a:tabLst>
            </a:pPr>
            <a:r>
              <a:rPr lang="en-GB" dirty="0"/>
              <a:t>worker must not make the disclosure for personal gain</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24</a:t>
            </a:fld>
            <a:endParaRPr lang="en-GB" dirty="0"/>
          </a:p>
        </p:txBody>
      </p:sp>
      <p:pic>
        <p:nvPicPr>
          <p:cNvPr id="5" name="Picture 4" descr="Ba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7738" y="3559175"/>
            <a:ext cx="45212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8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about wider disclosure? (continued)</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unless the disclosure is exceptionally serious, the worker must have either:</a:t>
            </a:r>
          </a:p>
          <a:p>
            <a:pPr marL="703263" lvl="4" indent="-342900">
              <a:tabLst>
                <a:tab pos="8343900" algn="r"/>
              </a:tabLst>
            </a:pPr>
            <a:r>
              <a:rPr lang="en-GB" dirty="0"/>
              <a:t>previously disclosed substantially the same information to his employer or to a prescribed person OR</a:t>
            </a:r>
          </a:p>
          <a:p>
            <a:pPr marL="703263" lvl="4" indent="-342900">
              <a:tabLst>
                <a:tab pos="8343900" algn="r"/>
              </a:tabLst>
            </a:pPr>
            <a:r>
              <a:rPr lang="en-GB" dirty="0"/>
              <a:t>reasonably believe, at the time of the disclosure, that he will be subjected to a detriment by his employer if he makes the disclosure to his employer or a prescribed person OR</a:t>
            </a:r>
          </a:p>
          <a:p>
            <a:pPr marL="703263" lvl="4" indent="-342900">
              <a:tabLst>
                <a:tab pos="8343900" algn="r"/>
              </a:tabLst>
            </a:pPr>
            <a:r>
              <a:rPr lang="en-GB" dirty="0"/>
              <a:t>reasonably believe (where there is no prescribed person) that material evidence will be concealed or destroyed if the disclosure is made to his employer </a:t>
            </a:r>
          </a:p>
          <a:p>
            <a:pPr marL="522288" lvl="3" indent="-342900">
              <a:tabLst>
                <a:tab pos="8343900" algn="r"/>
              </a:tabLst>
            </a:pPr>
            <a:r>
              <a:rPr lang="en-GB" dirty="0"/>
              <a:t>it must be reasonable, in all the circumstances, for him to make the disclosure</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25</a:t>
            </a:fld>
            <a:endParaRPr lang="en-GB" dirty="0"/>
          </a:p>
        </p:txBody>
      </p:sp>
    </p:spTree>
    <p:extLst>
      <p:ext uri="{BB962C8B-B14F-4D97-AF65-F5344CB8AC3E}">
        <p14:creationId xmlns:p14="http://schemas.microsoft.com/office/powerpoint/2010/main" val="3115362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2000" dirty="0"/>
              <a:t>Wider disclosure – when will it be reasonable in all the circumstances?</a:t>
            </a:r>
            <a:endParaRPr lang="en-GB" sz="2000" dirty="0"/>
          </a:p>
        </p:txBody>
      </p:sp>
      <p:sp>
        <p:nvSpPr>
          <p:cNvPr id="3" name="Content Placeholder 2"/>
          <p:cNvSpPr>
            <a:spLocks noGrp="1"/>
          </p:cNvSpPr>
          <p:nvPr>
            <p:ph idx="1"/>
          </p:nvPr>
        </p:nvSpPr>
        <p:spPr/>
        <p:txBody>
          <a:bodyPr/>
          <a:lstStyle/>
          <a:p>
            <a:pPr marL="522288" lvl="3" indent="-342900">
              <a:tabLst>
                <a:tab pos="8343900" algn="r"/>
              </a:tabLst>
            </a:pPr>
            <a:r>
              <a:rPr lang="en-GB" dirty="0"/>
              <a:t>The tribunal will consider:</a:t>
            </a:r>
          </a:p>
          <a:p>
            <a:pPr marL="703263" lvl="4" indent="-342900">
              <a:tabLst>
                <a:tab pos="8343900" algn="r"/>
              </a:tabLst>
            </a:pPr>
            <a:r>
              <a:rPr lang="en-GB" dirty="0"/>
              <a:t>The identity of the person to whom disclosure is made</a:t>
            </a:r>
          </a:p>
          <a:p>
            <a:pPr marL="703263" lvl="4" indent="-342900">
              <a:tabLst>
                <a:tab pos="8343900" algn="r"/>
              </a:tabLst>
            </a:pPr>
            <a:r>
              <a:rPr lang="en-GB" dirty="0"/>
              <a:t>The seriousness of the default</a:t>
            </a:r>
          </a:p>
          <a:p>
            <a:pPr marL="703263" lvl="4" indent="-342900">
              <a:tabLst>
                <a:tab pos="8343900" algn="r"/>
              </a:tabLst>
            </a:pPr>
            <a:r>
              <a:rPr lang="en-GB" dirty="0"/>
              <a:t>Whether the default is ongoing or likely to continue in the future</a:t>
            </a:r>
          </a:p>
          <a:p>
            <a:pPr marL="703263" lvl="4" indent="-342900">
              <a:tabLst>
                <a:tab pos="8343900" algn="r"/>
              </a:tabLst>
            </a:pPr>
            <a:r>
              <a:rPr lang="en-GB" dirty="0"/>
              <a:t>Whether the disclosure was made in breach of a duty of confidentiality owed by the employer to a third party</a:t>
            </a:r>
          </a:p>
          <a:p>
            <a:pPr marL="703263" lvl="4" indent="-342900">
              <a:tabLst>
                <a:tab pos="8343900" algn="r"/>
              </a:tabLst>
            </a:pPr>
            <a:r>
              <a:rPr lang="en-GB" dirty="0"/>
              <a:t>Where previous disclosure has been made to the employer or a prescribed person what action was taken or might reasonably have been taken as a result</a:t>
            </a:r>
          </a:p>
          <a:p>
            <a:pPr marL="703263" lvl="4" indent="-342900">
              <a:tabLst>
                <a:tab pos="8343900" algn="r"/>
              </a:tabLst>
            </a:pPr>
            <a:r>
              <a:rPr lang="en-GB" dirty="0"/>
              <a:t>Where previous disclosure has been made to the employer, whether the worker complied with his employer’s whistleblowing policy</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26</a:t>
            </a:fld>
            <a:endParaRPr lang="en-GB" dirty="0"/>
          </a:p>
        </p:txBody>
      </p:sp>
    </p:spTree>
    <p:extLst>
      <p:ext uri="{BB962C8B-B14F-4D97-AF65-F5344CB8AC3E}">
        <p14:creationId xmlns:p14="http://schemas.microsoft.com/office/powerpoint/2010/main" val="3886803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Exceptionally serious cases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Conditions for wider disclosure are slightly relaxed:</a:t>
            </a:r>
          </a:p>
          <a:p>
            <a:pPr marL="703263" lvl="4" indent="-342900">
              <a:tabLst>
                <a:tab pos="8343900" algn="r"/>
              </a:tabLst>
            </a:pPr>
            <a:r>
              <a:rPr lang="en-GB" dirty="0"/>
              <a:t>good faith</a:t>
            </a:r>
          </a:p>
          <a:p>
            <a:pPr marL="703263" lvl="4" indent="-342900">
              <a:tabLst>
                <a:tab pos="8343900" algn="r"/>
              </a:tabLst>
            </a:pPr>
            <a:r>
              <a:rPr lang="en-GB" dirty="0"/>
              <a:t>substantially true</a:t>
            </a:r>
          </a:p>
          <a:p>
            <a:pPr marL="703263" lvl="4" indent="-342900">
              <a:tabLst>
                <a:tab pos="8343900" algn="r"/>
              </a:tabLst>
            </a:pPr>
            <a:r>
              <a:rPr lang="en-GB" dirty="0"/>
              <a:t>no personal gain</a:t>
            </a:r>
          </a:p>
          <a:p>
            <a:pPr marL="703263" lvl="4" indent="-342900">
              <a:tabLst>
                <a:tab pos="8343900" algn="r"/>
              </a:tabLst>
            </a:pPr>
            <a:r>
              <a:rPr lang="en-GB" dirty="0"/>
              <a:t>reasonable in all the circumstances</a:t>
            </a:r>
          </a:p>
          <a:p>
            <a:pPr marL="522288" lvl="3" indent="-342900">
              <a:tabLst>
                <a:tab pos="8343900" algn="r"/>
              </a:tabLst>
            </a:pPr>
            <a:r>
              <a:rPr lang="en-GB" b="1" i="1" dirty="0"/>
              <a:t>Collins v National Trust </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27</a:t>
            </a:fld>
            <a:endParaRPr lang="en-GB" dirty="0"/>
          </a:p>
        </p:txBody>
      </p:sp>
      <p:pic>
        <p:nvPicPr>
          <p:cNvPr id="5" name="Picture 6" descr="hazm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878263"/>
            <a:ext cx="3392488" cy="2208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ational trus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740" y="2071687"/>
            <a:ext cx="2697163"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200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Disclosure to the media</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Only protected in limited circumstances</a:t>
            </a:r>
          </a:p>
          <a:p>
            <a:pPr marL="522288" lvl="3" indent="-342900">
              <a:tabLst>
                <a:tab pos="8343900" algn="r"/>
              </a:tabLst>
            </a:pPr>
            <a:r>
              <a:rPr lang="en-GB" dirty="0"/>
              <a:t>Where a newspaper pays for a story, the worker is likely to fail the personal gain test and the good faith test </a:t>
            </a:r>
          </a:p>
          <a:p>
            <a:pPr marL="522288" lvl="3" indent="-342900">
              <a:tabLst>
                <a:tab pos="8343900" algn="r"/>
              </a:tabLst>
            </a:pPr>
            <a:endParaRPr lang="en-GB" dirty="0"/>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28</a:t>
            </a:fld>
            <a:endParaRPr lang="en-GB" dirty="0"/>
          </a:p>
        </p:txBody>
      </p:sp>
      <p:pic>
        <p:nvPicPr>
          <p:cNvPr id="7" name="Picture 4" descr="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3094038"/>
            <a:ext cx="3949700" cy="2767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38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Passing details of claims to regulators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Since 6 April 2010, Tribunals have had the power to send details of whistleblowing claims directly to a prescribed person (e.g. a Regulator) where the claimant has consented </a:t>
            </a:r>
          </a:p>
          <a:p>
            <a:pPr marL="522288" lvl="3" indent="-342900">
              <a:tabLst>
                <a:tab pos="8343900" algn="r"/>
              </a:tabLst>
            </a:pPr>
            <a:r>
              <a:rPr lang="en-GB" dirty="0"/>
              <a:t>If consent is given and a notification is made to the relevant prescribed person, the respondent is notified accordingly</a:t>
            </a:r>
          </a:p>
          <a:p>
            <a:pPr marL="522288" lvl="3" indent="-342900">
              <a:tabLst>
                <a:tab pos="8343900" algn="r"/>
              </a:tabLst>
            </a:pPr>
            <a:r>
              <a:rPr lang="en-GB" dirty="0"/>
              <a:t>Initially significant concern that this would give undue bargaining power to claimants</a:t>
            </a:r>
          </a:p>
        </p:txBody>
      </p:sp>
      <p:sp>
        <p:nvSpPr>
          <p:cNvPr id="4" name="Slide Number Placeholder 3"/>
          <p:cNvSpPr>
            <a:spLocks noGrp="1"/>
          </p:cNvSpPr>
          <p:nvPr>
            <p:ph type="sldNum" sz="quarter" idx="10"/>
          </p:nvPr>
        </p:nvSpPr>
        <p:spPr/>
        <p:txBody>
          <a:bodyPr/>
          <a:lstStyle/>
          <a:p>
            <a:fld id="{832734E6-37C6-4419-B142-499393CA37DC}" type="slidenum">
              <a:rPr lang="en-GB" smtClean="0"/>
              <a:pPr/>
              <a:t>29</a:t>
            </a:fld>
            <a:endParaRPr lang="en-GB" dirty="0"/>
          </a:p>
        </p:txBody>
      </p:sp>
    </p:spTree>
    <p:extLst>
      <p:ext uri="{BB962C8B-B14F-4D97-AF65-F5344CB8AC3E}">
        <p14:creationId xmlns:p14="http://schemas.microsoft.com/office/powerpoint/2010/main" val="572301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background to whistleblowing?</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a:t>Reports into various disasters/scandals </a:t>
            </a:r>
          </a:p>
          <a:p>
            <a:pPr marL="342900" lvl="2" indent="-342900">
              <a:buFont typeface="Arial" panose="020B0604020202020204" pitchFamily="34" charset="0"/>
              <a:buChar char="•"/>
              <a:tabLst>
                <a:tab pos="8343900" algn="r"/>
              </a:tabLst>
            </a:pPr>
            <a:r>
              <a:rPr lang="en-GB" dirty="0"/>
              <a:t>Workers needed to be encouraged to make disclosures in certain situations without fear of reprisals or dismissal</a:t>
            </a:r>
          </a:p>
          <a:p>
            <a:pPr marL="342900" lvl="2" indent="-342900">
              <a:buFont typeface="Arial" panose="020B0604020202020204" pitchFamily="34" charset="0"/>
              <a:buChar char="•"/>
              <a:tabLst>
                <a:tab pos="8343900" algn="r"/>
              </a:tabLst>
            </a:pPr>
            <a:r>
              <a:rPr lang="en-GB" dirty="0"/>
              <a:t>Private Member’s Bill</a:t>
            </a:r>
          </a:p>
          <a:p>
            <a:pPr marL="342900" lvl="2" indent="-342900">
              <a:buFont typeface="Arial" panose="020B0604020202020204" pitchFamily="34" charset="0"/>
              <a:buChar char="•"/>
              <a:tabLst>
                <a:tab pos="8343900" algn="r"/>
              </a:tabLst>
            </a:pPr>
            <a:r>
              <a:rPr lang="en-GB" dirty="0"/>
              <a:t>The Public Interest Disclosure Act 1998 (</a:t>
            </a:r>
            <a:r>
              <a:rPr lang="en-GB" dirty="0" err="1"/>
              <a:t>PIDA</a:t>
            </a:r>
            <a:r>
              <a:rPr lang="en-GB" dirty="0"/>
              <a:t>)</a:t>
            </a:r>
          </a:p>
          <a:p>
            <a:pPr marL="342900" lvl="2" indent="-342900">
              <a:buFont typeface="Arial" panose="020B0604020202020204" pitchFamily="34" charset="0"/>
              <a:buChar char="•"/>
              <a:tabLst>
                <a:tab pos="8343900" algn="r"/>
              </a:tabLst>
            </a:pPr>
            <a:r>
              <a:rPr lang="en-GB" dirty="0"/>
              <a:t>Came into force on 2 July 1999</a:t>
            </a:r>
          </a:p>
          <a:p>
            <a:pPr marL="342900" lvl="2" indent="-342900">
              <a:buFont typeface="Arial" panose="020B0604020202020204" pitchFamily="34" charset="0"/>
              <a:buChar char="•"/>
              <a:tabLst>
                <a:tab pos="8343900" algn="r"/>
              </a:tabLst>
            </a:pPr>
            <a:r>
              <a:rPr lang="en-GB" dirty="0"/>
              <a:t>Amending legislation which inserts a number of provisions  (sections 43A to 43L and section 103A) into the Employment Rights Act 1996 (ERA)</a:t>
            </a:r>
          </a:p>
          <a:p>
            <a:pPr marL="342900" lvl="2" indent="-342900">
              <a:buFont typeface="Arial" panose="020B0604020202020204" pitchFamily="34" charset="0"/>
              <a:buChar char="•"/>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a:t>
            </a:fld>
            <a:endParaRPr lang="en-GB" dirty="0"/>
          </a:p>
        </p:txBody>
      </p:sp>
    </p:spTree>
    <p:extLst>
      <p:ext uri="{BB962C8B-B14F-4D97-AF65-F5344CB8AC3E}">
        <p14:creationId xmlns:p14="http://schemas.microsoft.com/office/powerpoint/2010/main" val="2550058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The two main exceptions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Disclosure of legally privileged information by a person (e.g. a lawyer) to whom the information has been disclosed in the course of obtaining legal advice </a:t>
            </a:r>
          </a:p>
          <a:p>
            <a:pPr marL="522288" lvl="3" indent="-342900">
              <a:tabLst>
                <a:tab pos="8343900" algn="r"/>
              </a:tabLst>
            </a:pPr>
            <a:r>
              <a:rPr lang="en-GB" dirty="0"/>
              <a:t>Where the person making the disclosure commits a crime in so doing (e.g. a breach of the Official Secrets Act 1989) </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30</a:t>
            </a:fld>
            <a:endParaRPr lang="en-GB" dirty="0"/>
          </a:p>
        </p:txBody>
      </p:sp>
      <p:pic>
        <p:nvPicPr>
          <p:cNvPr id="5" name="Picture 4" descr="TopSecret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6050" y="3241675"/>
            <a:ext cx="3143250" cy="250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73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Confidentiality</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Contractual terms are void insofar as they purport to preclude the making of a protected disclosure</a:t>
            </a:r>
          </a:p>
          <a:p>
            <a:pPr marL="522288" lvl="3" indent="-342900">
              <a:tabLst>
                <a:tab pos="8343900" algn="r"/>
              </a:tabLst>
            </a:pPr>
            <a:r>
              <a:rPr lang="en-GB" dirty="0"/>
              <a:t>Even where the requirements for a protected disclosure are not made out, there may be a common law defence to breach of confidence if the information disclosed is sufficiently in the public interest </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31</a:t>
            </a:fld>
            <a:endParaRPr lang="en-GB" dirty="0"/>
          </a:p>
        </p:txBody>
      </p:sp>
    </p:spTree>
    <p:extLst>
      <p:ext uri="{BB962C8B-B14F-4D97-AF65-F5344CB8AC3E}">
        <p14:creationId xmlns:p14="http://schemas.microsoft.com/office/powerpoint/2010/main" val="1362517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1800" dirty="0"/>
              <a:t>What should you do when someone blows the whistle during an internal or regulatory investigation?</a:t>
            </a:r>
            <a:endParaRPr lang="en-GB" sz="1800" dirty="0"/>
          </a:p>
        </p:txBody>
      </p:sp>
      <p:sp>
        <p:nvSpPr>
          <p:cNvPr id="3" name="Content Placeholder 2"/>
          <p:cNvSpPr>
            <a:spLocks noGrp="1"/>
          </p:cNvSpPr>
          <p:nvPr>
            <p:ph idx="1"/>
          </p:nvPr>
        </p:nvSpPr>
        <p:spPr/>
        <p:txBody>
          <a:bodyPr/>
          <a:lstStyle/>
          <a:p>
            <a:pPr marL="522288" lvl="3" indent="-342900">
              <a:tabLst>
                <a:tab pos="8343900" algn="r"/>
              </a:tabLst>
            </a:pPr>
            <a:r>
              <a:rPr lang="en-GB" dirty="0"/>
              <a:t>Check the whistleblowing policy to see the appropriate procedure</a:t>
            </a:r>
          </a:p>
          <a:p>
            <a:pPr marL="522288" lvl="3" indent="-342900">
              <a:tabLst>
                <a:tab pos="8343900" algn="r"/>
              </a:tabLst>
            </a:pPr>
            <a:r>
              <a:rPr lang="en-GB" dirty="0"/>
              <a:t>Normally appropriate to initiate a separate investigation into the whistleblowing allegation</a:t>
            </a:r>
          </a:p>
          <a:p>
            <a:pPr marL="522288" lvl="3" indent="-342900">
              <a:tabLst>
                <a:tab pos="8343900" algn="r"/>
              </a:tabLst>
            </a:pPr>
            <a:r>
              <a:rPr lang="en-GB" dirty="0"/>
              <a:t>Ensure whistleblower is kept updated on that investigation as far as possible/appropriate</a:t>
            </a:r>
          </a:p>
          <a:p>
            <a:pPr marL="522288" lvl="3" indent="-342900">
              <a:tabLst>
                <a:tab pos="8343900" algn="r"/>
              </a:tabLst>
            </a:pPr>
            <a:r>
              <a:rPr lang="en-GB" dirty="0"/>
              <a:t>Ensure whistleblower is carefully handled at all times</a:t>
            </a:r>
          </a:p>
          <a:p>
            <a:pPr marL="522288" lvl="3" indent="-342900">
              <a:tabLst>
                <a:tab pos="8343900" algn="r"/>
              </a:tabLst>
            </a:pPr>
            <a:r>
              <a:rPr lang="en-GB" dirty="0"/>
              <a:t>Ensure confidentiality as far as possible</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32</a:t>
            </a:fld>
            <a:endParaRPr lang="en-GB" dirty="0"/>
          </a:p>
        </p:txBody>
      </p:sp>
    </p:spTree>
    <p:extLst>
      <p:ext uri="{BB962C8B-B14F-4D97-AF65-F5344CB8AC3E}">
        <p14:creationId xmlns:p14="http://schemas.microsoft.com/office/powerpoint/2010/main" val="2234161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Compromising whistleblowing claims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In principle, it is possible for an employee to waive a dismissal or detriment claim  </a:t>
            </a:r>
          </a:p>
          <a:p>
            <a:pPr marL="522288" lvl="3" indent="-342900">
              <a:tabLst>
                <a:tab pos="8343900" algn="r"/>
              </a:tabLst>
            </a:pPr>
            <a:r>
              <a:rPr lang="en-GB" dirty="0"/>
              <a:t>Need to bear in mind how a pay-off may be perceived by the regulator, or shareholders </a:t>
            </a:r>
            <a:r>
              <a:rPr lang="en-GB" dirty="0" err="1"/>
              <a:t>etc</a:t>
            </a:r>
            <a:r>
              <a:rPr lang="en-GB" dirty="0"/>
              <a:t> if the existence of the deal came into the public domain</a:t>
            </a:r>
          </a:p>
          <a:p>
            <a:pPr marL="522288" lvl="3" indent="-342900">
              <a:tabLst>
                <a:tab pos="8343900" algn="r"/>
              </a:tabLst>
            </a:pPr>
            <a:r>
              <a:rPr lang="en-GB" dirty="0"/>
              <a:t>Quantum of any pay-off will need to be justifiable</a:t>
            </a:r>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33</a:t>
            </a:fld>
            <a:endParaRPr lang="en-GB" dirty="0"/>
          </a:p>
        </p:txBody>
      </p:sp>
      <p:pic>
        <p:nvPicPr>
          <p:cNvPr id="5" name="Picture 4" descr="bri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3538538"/>
            <a:ext cx="4402138" cy="247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29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for whistleblowers</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altLang="en-US" dirty="0"/>
              <a:t>Rejected by Public Concern at Work</a:t>
            </a:r>
          </a:p>
          <a:p>
            <a:pPr marL="342900" lvl="2" indent="-342900">
              <a:buFont typeface="Arial" panose="020B0604020202020204" pitchFamily="34" charset="0"/>
              <a:buChar char="•"/>
              <a:tabLst>
                <a:tab pos="8343900" algn="r"/>
              </a:tabLst>
            </a:pPr>
            <a:r>
              <a:rPr lang="en-GB" altLang="en-US" dirty="0"/>
              <a:t>Parliamentary Commission on Banking Standards asked </a:t>
            </a:r>
            <a:r>
              <a:rPr lang="en-GB" altLang="en-US" dirty="0" err="1"/>
              <a:t>FCA</a:t>
            </a:r>
            <a:r>
              <a:rPr lang="en-GB" altLang="en-US" dirty="0"/>
              <a:t> and PRA to investigate</a:t>
            </a:r>
          </a:p>
          <a:p>
            <a:pPr marL="342900" lvl="2" indent="-342900">
              <a:buFont typeface="Arial" panose="020B0604020202020204" pitchFamily="34" charset="0"/>
              <a:buChar char="•"/>
              <a:tabLst>
                <a:tab pos="8343900" algn="r"/>
              </a:tabLst>
            </a:pPr>
            <a:r>
              <a:rPr lang="en-GB" altLang="en-US" dirty="0" err="1"/>
              <a:t>FCA</a:t>
            </a:r>
            <a:r>
              <a:rPr lang="en-GB" altLang="en-US" dirty="0"/>
              <a:t> and PRA worked with </a:t>
            </a:r>
            <a:r>
              <a:rPr lang="en-GB" altLang="en-US" dirty="0" err="1"/>
              <a:t>BIS</a:t>
            </a:r>
            <a:r>
              <a:rPr lang="en-GB" altLang="en-US" dirty="0"/>
              <a:t> and the Treasury and concluded (July 2014) that financial rewards would not increase disclosures</a:t>
            </a:r>
          </a:p>
          <a:p>
            <a:pPr marL="2057400" lvl="5"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34</a:t>
            </a:fld>
            <a:endParaRPr lang="en-GB" dirty="0"/>
          </a:p>
        </p:txBody>
      </p:sp>
    </p:spTree>
    <p:extLst>
      <p:ext uri="{BB962C8B-B14F-4D97-AF65-F5344CB8AC3E}">
        <p14:creationId xmlns:p14="http://schemas.microsoft.com/office/powerpoint/2010/main" val="1664340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for whistleblowers (continued)</a:t>
            </a:r>
          </a:p>
        </p:txBody>
      </p:sp>
      <p:sp>
        <p:nvSpPr>
          <p:cNvPr id="3" name="Content Placeholder 2"/>
          <p:cNvSpPr>
            <a:spLocks noGrp="1"/>
          </p:cNvSpPr>
          <p:nvPr>
            <p:ph idx="1"/>
          </p:nvPr>
        </p:nvSpPr>
        <p:spPr/>
        <p:txBody>
          <a:bodyPr/>
          <a:lstStyle/>
          <a:p>
            <a:pPr lvl="2">
              <a:tabLst>
                <a:tab pos="8343900" algn="r"/>
              </a:tabLst>
            </a:pPr>
            <a:r>
              <a:rPr lang="en-GB" altLang="en-US" dirty="0">
                <a:solidFill>
                  <a:srgbClr val="00B0F0"/>
                </a:solidFill>
              </a:rPr>
              <a:t>The US angle:</a:t>
            </a:r>
          </a:p>
          <a:p>
            <a:pPr marL="342900" lvl="2" indent="-342900">
              <a:buFont typeface="Arial" panose="020B0604020202020204" pitchFamily="34" charset="0"/>
              <a:buChar char="•"/>
              <a:tabLst>
                <a:tab pos="8343900" algn="r"/>
              </a:tabLst>
            </a:pPr>
            <a:r>
              <a:rPr lang="en-GB" dirty="0"/>
              <a:t>Bounty for bad behaviour – The Dodd-Frank Wall Street Reform and Consumer Protection Act in July  2010.</a:t>
            </a:r>
          </a:p>
          <a:p>
            <a:pPr marL="703263" lvl="4" indent="-342900">
              <a:tabLst>
                <a:tab pos="8343900" algn="r"/>
              </a:tabLst>
            </a:pPr>
            <a:r>
              <a:rPr lang="en-GB" dirty="0"/>
              <a:t>establishment of the Office of the Whistleblower</a:t>
            </a:r>
          </a:p>
          <a:p>
            <a:pPr marL="703263" lvl="4" indent="-342900">
              <a:tabLst>
                <a:tab pos="8343900" algn="r"/>
              </a:tabLst>
            </a:pPr>
            <a:r>
              <a:rPr lang="en-GB" dirty="0"/>
              <a:t>monetary awards to individuals who provide original information leading to successful enforcement action by the SEC leading to a recovery of at least $1 million. </a:t>
            </a:r>
          </a:p>
          <a:p>
            <a:pPr marL="2057400" lvl="5" indent="-342900">
              <a:tabLst>
                <a:tab pos="8343900" algn="r"/>
              </a:tabLst>
            </a:pPr>
            <a:r>
              <a:rPr lang="en-GB" dirty="0"/>
              <a:t>Awards total between 10 to 30 percent of the monetary sanctions collected</a:t>
            </a:r>
          </a:p>
          <a:p>
            <a:pPr marL="2057400" lvl="5" indent="-342900">
              <a:tabLst>
                <a:tab pos="8343900" algn="r"/>
              </a:tabLst>
            </a:pPr>
            <a:r>
              <a:rPr lang="en-GB" dirty="0"/>
              <a:t>Since its implementation, the SEC’s whistleblower reward program has paid out 17 awards, totalling more than $50 million</a:t>
            </a:r>
          </a:p>
          <a:p>
            <a:pPr marL="2057400" lvl="5"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35</a:t>
            </a:fld>
            <a:endParaRPr lang="en-GB" dirty="0"/>
          </a:p>
        </p:txBody>
      </p:sp>
    </p:spTree>
    <p:extLst>
      <p:ext uri="{BB962C8B-B14F-4D97-AF65-F5344CB8AC3E}">
        <p14:creationId xmlns:p14="http://schemas.microsoft.com/office/powerpoint/2010/main" val="2202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 for whistleblowers (continued)</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a:t>Recently 2 US agencies responsible for protecting whistleblowers have been found to retaliate against whistleblowers in their own companies</a:t>
            </a:r>
          </a:p>
          <a:p>
            <a:pPr marL="2057400" lvl="5"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36</a:t>
            </a:fld>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86865">
            <a:off x="645963" y="2312278"/>
            <a:ext cx="78962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8661">
            <a:off x="1436143" y="4506874"/>
            <a:ext cx="687705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2777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New rules on whistleblowing in financial institutions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The </a:t>
            </a:r>
            <a:r>
              <a:rPr lang="en-GB" dirty="0" err="1"/>
              <a:t>FCA</a:t>
            </a:r>
            <a:r>
              <a:rPr lang="en-GB" dirty="0"/>
              <a:t> published its policy statement (PS15/24) on “Whistleblowing in deposit-takers, PRA-designated investment firms and insurers” on 6 October 2015. </a:t>
            </a:r>
          </a:p>
          <a:p>
            <a:pPr marL="522288" lvl="3" indent="-342900">
              <a:tabLst>
                <a:tab pos="8343900" algn="r"/>
              </a:tabLst>
            </a:pPr>
            <a:r>
              <a:rPr lang="en-GB" dirty="0"/>
              <a:t>The PRA also issued Policy Statement PS24/15 and Supervisory Statement SS39/15.</a:t>
            </a:r>
          </a:p>
          <a:p>
            <a:pPr marL="522288" lvl="3" indent="-342900">
              <a:tabLst>
                <a:tab pos="8343900" algn="r"/>
              </a:tabLst>
            </a:pPr>
            <a:r>
              <a:rPr lang="en-GB" dirty="0"/>
              <a:t>New rules apply to “relevant firms” from 7 September 2016 </a:t>
            </a:r>
          </a:p>
          <a:p>
            <a:pPr marL="522288" lvl="3" indent="-342900">
              <a:tabLst>
                <a:tab pos="8343900" algn="r"/>
              </a:tabLst>
            </a:pPr>
            <a:r>
              <a:rPr lang="en-GB" dirty="0"/>
              <a:t>“Whistleblowers’ champion” from 7 March 2016</a:t>
            </a:r>
          </a:p>
          <a:p>
            <a:pPr marL="522288" lvl="3" indent="-342900">
              <a:tabLst>
                <a:tab pos="8343900" algn="r"/>
              </a:tabLst>
            </a:pPr>
            <a:endParaRPr lang="en-GB" dirty="0"/>
          </a:p>
          <a:p>
            <a:pPr marL="522288" lvl="3" indent="-342900">
              <a:tabLst>
                <a:tab pos="8343900" algn="r"/>
              </a:tabLst>
            </a:pPr>
            <a:endParaRPr lang="en-GB" dirty="0"/>
          </a:p>
          <a:p>
            <a:pPr lvl="3" indent="0">
              <a:buNone/>
              <a:tabLst>
                <a:tab pos="8343900" algn="r"/>
              </a:tabLst>
            </a:pPr>
            <a:endParaRPr lang="en-GB" dirty="0"/>
          </a:p>
          <a:p>
            <a:pPr marL="522288" lvl="3" indent="-342900">
              <a:tabLst>
                <a:tab pos="8343900" algn="r"/>
              </a:tabLst>
            </a:pPr>
            <a:endParaRPr lang="en-GB" dirty="0"/>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37</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891" y="3429000"/>
            <a:ext cx="4048125" cy="2686050"/>
          </a:xfrm>
          <a:prstGeom prst="rect">
            <a:avLst/>
          </a:prstGeom>
        </p:spPr>
      </p:pic>
    </p:spTree>
    <p:extLst>
      <p:ext uri="{BB962C8B-B14F-4D97-AF65-F5344CB8AC3E}">
        <p14:creationId xmlns:p14="http://schemas.microsoft.com/office/powerpoint/2010/main" val="2489668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Whistleblowing Statistics</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In Autumn 2014, Freshfields commissioned Global Whistleblowing Report 2014 of more than 2,500 middle and senior-level managers across the US, UK, Hong Kong, Germany and France. </a:t>
            </a:r>
          </a:p>
          <a:p>
            <a:pPr marL="522288" lvl="3" indent="-342900">
              <a:tabLst>
                <a:tab pos="8343900" algn="r"/>
              </a:tabLst>
            </a:pPr>
            <a:r>
              <a:rPr lang="en-GB" dirty="0"/>
              <a:t>The report found that employees continue to fear reprisal for blowing the whistle. </a:t>
            </a:r>
          </a:p>
          <a:p>
            <a:pPr marL="522288" lvl="3" indent="-342900">
              <a:tabLst>
                <a:tab pos="8343900" algn="r"/>
              </a:tabLst>
            </a:pPr>
            <a:r>
              <a:rPr lang="en-GB" dirty="0"/>
              <a:t>More than one third (37%) of all employees surveyed believed senior management at their organisation would either treat them less favourably or look for ways to terminate their employment if they blew the whistle. </a:t>
            </a:r>
          </a:p>
          <a:p>
            <a:pPr marL="522288" lvl="3" indent="-342900">
              <a:tabLst>
                <a:tab pos="8343900" algn="r"/>
              </a:tabLst>
            </a:pPr>
            <a:r>
              <a:rPr lang="en-GB" dirty="0"/>
              <a:t>Four in every ten (40%) employees said their organisation discourages whistleblowing.</a:t>
            </a:r>
            <a:br>
              <a:rPr lang="en-GB" dirty="0"/>
            </a:br>
            <a:endParaRPr lang="en-GB" dirty="0"/>
          </a:p>
          <a:p>
            <a:pPr marL="522288" lvl="3"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38</a:t>
            </a:fld>
            <a:endParaRPr lang="en-GB" dirty="0"/>
          </a:p>
        </p:txBody>
      </p:sp>
    </p:spTree>
    <p:extLst>
      <p:ext uri="{BB962C8B-B14F-4D97-AF65-F5344CB8AC3E}">
        <p14:creationId xmlns:p14="http://schemas.microsoft.com/office/powerpoint/2010/main" val="8720328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Whistleblowing statistics(continued)</a:t>
            </a:r>
            <a:endParaRPr lang="en-GB" dirty="0"/>
          </a:p>
        </p:txBody>
      </p:sp>
      <p:sp>
        <p:nvSpPr>
          <p:cNvPr id="3" name="Content Placeholder 2"/>
          <p:cNvSpPr>
            <a:spLocks noGrp="1"/>
          </p:cNvSpPr>
          <p:nvPr>
            <p:ph idx="1"/>
          </p:nvPr>
        </p:nvSpPr>
        <p:spPr/>
        <p:txBody>
          <a:bodyPr/>
          <a:lstStyle/>
          <a:p>
            <a:pPr marL="522288" lvl="3" indent="-342900">
              <a:tabLst>
                <a:tab pos="8343900" algn="r"/>
              </a:tabLst>
            </a:pPr>
            <a:r>
              <a:rPr lang="en-GB" dirty="0"/>
              <a:t>The survey also revealed that:</a:t>
            </a:r>
          </a:p>
          <a:p>
            <a:pPr marL="703263" lvl="4" indent="-342900">
              <a:tabLst>
                <a:tab pos="8343900" algn="r"/>
              </a:tabLst>
            </a:pPr>
            <a:r>
              <a:rPr lang="en-GB" dirty="0"/>
              <a:t>64.4% would report a colleague if they suspected them of committing a criminal offence</a:t>
            </a:r>
          </a:p>
          <a:p>
            <a:pPr marL="703263" lvl="4" indent="-342900">
              <a:tabLst>
                <a:tab pos="8343900" algn="r"/>
              </a:tabLst>
            </a:pPr>
            <a:r>
              <a:rPr lang="en-GB" dirty="0"/>
              <a:t>More than 26% said they would go straight to a regulator if the wrongdoing wasn’t handled properly by the company</a:t>
            </a:r>
          </a:p>
          <a:p>
            <a:pPr marL="703263" lvl="4" indent="-342900">
              <a:tabLst>
                <a:tab pos="8343900" algn="r"/>
              </a:tabLst>
            </a:pPr>
            <a:r>
              <a:rPr lang="en-GB" dirty="0"/>
              <a:t>Regulators in the US, Hungary, Indonesia and South Korea offer financial rewards as an incentive to whistleblowers but only  9% said that financial incentives would trigger them to report suspected wrongdoing</a:t>
            </a:r>
          </a:p>
          <a:p>
            <a:pPr marL="703263" lvl="4" indent="-342900">
              <a:tabLst>
                <a:tab pos="8343900" algn="r"/>
              </a:tabLst>
            </a:pPr>
            <a:r>
              <a:rPr lang="en-GB" dirty="0"/>
              <a:t>40% said that paying whistleblowers could encourage false claims</a:t>
            </a:r>
          </a:p>
          <a:p>
            <a:pPr marL="703263" lvl="4" indent="-342900">
              <a:tabLst>
                <a:tab pos="8343900" algn="r"/>
              </a:tabLst>
            </a:pPr>
            <a:r>
              <a:rPr lang="en-GB" dirty="0"/>
              <a:t>44% say their companies don't have a whistleblowing policy or fail to publicise it</a:t>
            </a:r>
          </a:p>
        </p:txBody>
      </p:sp>
      <p:sp>
        <p:nvSpPr>
          <p:cNvPr id="4" name="Slide Number Placeholder 3"/>
          <p:cNvSpPr>
            <a:spLocks noGrp="1"/>
          </p:cNvSpPr>
          <p:nvPr>
            <p:ph type="sldNum" sz="quarter" idx="10"/>
          </p:nvPr>
        </p:nvSpPr>
        <p:spPr/>
        <p:txBody>
          <a:bodyPr/>
          <a:lstStyle/>
          <a:p>
            <a:fld id="{832734E6-37C6-4419-B142-499393CA37DC}" type="slidenum">
              <a:rPr lang="en-GB" smtClean="0"/>
              <a:pPr/>
              <a:t>39</a:t>
            </a:fld>
            <a:endParaRPr lang="en-GB" dirty="0"/>
          </a:p>
        </p:txBody>
      </p:sp>
    </p:spTree>
    <p:extLst>
      <p:ext uri="{BB962C8B-B14F-4D97-AF65-F5344CB8AC3E}">
        <p14:creationId xmlns:p14="http://schemas.microsoft.com/office/powerpoint/2010/main" val="239390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whistleblowing? </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err="1"/>
              <a:t>PCaW</a:t>
            </a:r>
            <a:r>
              <a:rPr lang="en-GB" dirty="0"/>
              <a:t> definition</a:t>
            </a:r>
          </a:p>
          <a:p>
            <a:pPr marL="703263" lvl="4" indent="-342900">
              <a:tabLst>
                <a:tab pos="8343900" algn="r"/>
              </a:tabLst>
            </a:pPr>
            <a:r>
              <a:rPr lang="en-GB" dirty="0"/>
              <a:t>Raising a concern about wrongdoing, risk or malpractice with someone in authority either internally and/or externally (</a:t>
            </a:r>
            <a:r>
              <a:rPr lang="en-GB" dirty="0" err="1"/>
              <a:t>ie</a:t>
            </a:r>
            <a:r>
              <a:rPr lang="en-GB" dirty="0"/>
              <a:t>. regulators, media, government)</a:t>
            </a:r>
          </a:p>
          <a:p>
            <a:pPr marL="342900" lvl="2" indent="-342900">
              <a:buFont typeface="Arial" panose="020B0604020202020204" pitchFamily="34" charset="0"/>
              <a:buChar char="•"/>
              <a:tabLst>
                <a:tab pos="8343900" algn="r"/>
              </a:tabLst>
            </a:pPr>
            <a:r>
              <a:rPr lang="en-GB" dirty="0"/>
              <a:t>Nolan Committee on Standards in Public Life</a:t>
            </a:r>
          </a:p>
          <a:p>
            <a:pPr marL="703263" lvl="4" indent="-342900">
              <a:tabLst>
                <a:tab pos="8343900" algn="r"/>
              </a:tabLst>
            </a:pPr>
            <a:r>
              <a:rPr lang="en-GB" dirty="0"/>
              <a:t>Raising concerns about misconduct within an organisation or within an independent structure associated with it</a:t>
            </a:r>
          </a:p>
          <a:p>
            <a:pPr marL="342900" lvl="2" indent="-342900">
              <a:buFont typeface="Arial" panose="020B0604020202020204" pitchFamily="34" charset="0"/>
              <a:buChar char="•"/>
              <a:tabLst>
                <a:tab pos="8343900" algn="r"/>
              </a:tabLst>
            </a:pPr>
            <a:r>
              <a:rPr lang="en-GB" dirty="0"/>
              <a:t>Chambers Dictionary</a:t>
            </a:r>
          </a:p>
          <a:p>
            <a:pPr marL="703263" lvl="4" indent="-342900">
              <a:tabLst>
                <a:tab pos="8343900" algn="r"/>
              </a:tabLst>
            </a:pPr>
            <a:r>
              <a:rPr lang="en-GB" dirty="0"/>
              <a:t>Giving information (usually to the authorities)  about illegal or underhand practices </a:t>
            </a:r>
          </a:p>
          <a:p>
            <a:pPr lvl="2">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4</a:t>
            </a:fld>
            <a:endParaRPr lang="en-GB" dirty="0"/>
          </a:p>
        </p:txBody>
      </p:sp>
    </p:spTree>
    <p:extLst>
      <p:ext uri="{BB962C8B-B14F-4D97-AF65-F5344CB8AC3E}">
        <p14:creationId xmlns:p14="http://schemas.microsoft.com/office/powerpoint/2010/main" val="31072474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GB" altLang="en-US" dirty="0"/>
              <a:t>Any questions</a:t>
            </a:r>
          </a:p>
        </p:txBody>
      </p:sp>
      <p:sp>
        <p:nvSpPr>
          <p:cNvPr id="36867" name="Content Placeholder 2"/>
          <p:cNvSpPr>
            <a:spLocks noGrp="1"/>
          </p:cNvSpPr>
          <p:nvPr>
            <p:ph idx="1"/>
          </p:nvPr>
        </p:nvSpPr>
        <p:spPr>
          <a:xfrm>
            <a:off x="2411413" y="2349500"/>
            <a:ext cx="5503862" cy="2798763"/>
          </a:xfrm>
        </p:spPr>
        <p:txBody>
          <a:bodyPr/>
          <a:lstStyle/>
          <a:p>
            <a:pPr marL="0" lvl="2" indent="0" eaLnBrk="1" hangingPunct="1">
              <a:buFont typeface="Georgia" pitchFamily="18" charset="0"/>
              <a:buNone/>
            </a:pPr>
            <a:endParaRPr lang="en-GB" altLang="en-US"/>
          </a:p>
          <a:p>
            <a:pPr marL="0" lvl="2" indent="0" eaLnBrk="1" hangingPunct="1">
              <a:buFont typeface="Georgia" pitchFamily="18" charset="0"/>
              <a:buNone/>
            </a:pPr>
            <a:endParaRPr lang="en-GB" altLang="en-US"/>
          </a:p>
          <a:p>
            <a:pPr marL="0" lvl="2" indent="0" eaLnBrk="1" hangingPunct="1">
              <a:buFont typeface="Georgia" pitchFamily="18" charset="0"/>
              <a:buNone/>
            </a:pPr>
            <a:endParaRPr lang="en-GB" altLang="en-US"/>
          </a:p>
        </p:txBody>
      </p:sp>
      <p:sp>
        <p:nvSpPr>
          <p:cNvPr id="36868" name="Slide Number Placeholder 3"/>
          <p:cNvSpPr>
            <a:spLocks noGrp="1"/>
          </p:cNvSpPr>
          <p:nvPr>
            <p:ph type="sldNum" sz="quarter" idx="11"/>
          </p:nvPr>
        </p:nvSpPr>
        <p:spPr>
          <a:xfrm>
            <a:off x="3482975" y="6508750"/>
            <a:ext cx="2159000" cy="152400"/>
          </a:xfrm>
          <a:noFill/>
        </p:spPr>
        <p:txBody>
          <a:bodyPr/>
          <a:lstStyle>
            <a:lvl1pPr eaLnBrk="0" hangingPunct="0">
              <a:lnSpc>
                <a:spcPct val="90000"/>
              </a:lnSpc>
              <a:buClr>
                <a:srgbClr val="DAE8F3"/>
              </a:buClr>
              <a:buSzPct val="180000"/>
              <a:defRPr sz="1200">
                <a:solidFill>
                  <a:schemeClr val="tx1"/>
                </a:solidFill>
                <a:latin typeface="Arial" charset="0"/>
                <a:cs typeface="Arial" charset="0"/>
              </a:defRPr>
            </a:lvl1pPr>
            <a:lvl2pPr marL="742950" indent="-285750" eaLnBrk="0" hangingPunct="0">
              <a:lnSpc>
                <a:spcPct val="90000"/>
              </a:lnSpc>
              <a:spcBef>
                <a:spcPct val="20000"/>
              </a:spcBef>
              <a:spcAft>
                <a:spcPct val="20000"/>
              </a:spcAft>
              <a:buClr>
                <a:srgbClr val="000032"/>
              </a:buClr>
              <a:buSzPct val="120000"/>
              <a:buChar char="•"/>
              <a:defRPr>
                <a:solidFill>
                  <a:srgbClr val="000032"/>
                </a:solidFill>
                <a:latin typeface="Arial" charset="0"/>
                <a:cs typeface="Arial" charset="0"/>
              </a:defRPr>
            </a:lvl2pPr>
            <a:lvl3pPr marL="1143000" indent="-228600" eaLnBrk="0"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3pPr>
            <a:lvl4pPr marL="1600200" indent="-228600" eaLnBrk="0"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4pPr>
            <a:lvl5pPr marL="2057400" indent="-228600" eaLnBrk="0"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5pPr>
            <a:lvl6pPr marL="2514600" indent="-22860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6pPr>
            <a:lvl7pPr marL="2971800" indent="-22860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7pPr>
            <a:lvl8pPr marL="3429000" indent="-22860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8pPr>
            <a:lvl9pPr marL="3886200" indent="-228600" eaLnBrk="0" fontAlgn="base" hangingPunct="0">
              <a:lnSpc>
                <a:spcPct val="90000"/>
              </a:lnSpc>
              <a:spcBef>
                <a:spcPct val="20000"/>
              </a:spcBef>
              <a:spcAft>
                <a:spcPct val="20000"/>
              </a:spcAft>
              <a:buClr>
                <a:srgbClr val="000032"/>
              </a:buClr>
              <a:buSzPct val="120000"/>
              <a:buFont typeface="Georgia" pitchFamily="18" charset="0"/>
              <a:buChar char="­"/>
              <a:defRPr>
                <a:solidFill>
                  <a:srgbClr val="000032"/>
                </a:solidFill>
                <a:latin typeface="Arial" charset="0"/>
                <a:cs typeface="Arial" charset="0"/>
              </a:defRPr>
            </a:lvl9pPr>
          </a:lstStyle>
          <a:p>
            <a:pPr algn="ctr" eaLnBrk="1" hangingPunct="1">
              <a:lnSpc>
                <a:spcPct val="100000"/>
              </a:lnSpc>
              <a:buClrTx/>
              <a:buSzTx/>
            </a:pPr>
            <a:fld id="{41DEF823-CC2A-443F-BA75-D2A9537CF974}" type="slidenum">
              <a:rPr lang="en-GB" altLang="en-US" sz="1000" smtClean="0">
                <a:solidFill>
                  <a:srgbClr val="000032"/>
                </a:solidFill>
              </a:rPr>
              <a:pPr algn="ctr" eaLnBrk="1" hangingPunct="1">
                <a:lnSpc>
                  <a:spcPct val="100000"/>
                </a:lnSpc>
                <a:buClrTx/>
                <a:buSzTx/>
              </a:pPr>
              <a:t>40</a:t>
            </a:fld>
            <a:endParaRPr lang="en-GB" altLang="en-US" sz="1000">
              <a:solidFill>
                <a:srgbClr val="000032"/>
              </a:solidFill>
            </a:endParaRPr>
          </a:p>
        </p:txBody>
      </p:sp>
      <p:pic>
        <p:nvPicPr>
          <p:cNvPr id="36869" name="Picture 2" descr="C:\Users\hinsley\AppData\Local\Microsoft\Windows\Temporary Internet Files\Content.IE5\Y72PJCRG\MC9004315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86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559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4" name="TextBox 3"/>
          <p:cNvSpPr txBox="1"/>
          <p:nvPr/>
        </p:nvSpPr>
        <p:spPr>
          <a:xfrm>
            <a:off x="395536" y="4149080"/>
            <a:ext cx="2160240" cy="288032"/>
          </a:xfrm>
          <a:prstGeom prst="rect">
            <a:avLst/>
          </a:prstGeom>
          <a:noFill/>
        </p:spPr>
        <p:txBody>
          <a:bodyPr wrap="square" lIns="0" tIns="0" rIns="0" bIns="0" rtlCol="0">
            <a:noAutofit/>
          </a:bodyPr>
          <a:lstStyle/>
          <a:p>
            <a:pPr algn="l"/>
            <a:r>
              <a:rPr lang="en-GB" sz="1000" dirty="0">
                <a:latin typeface="+mn-lt"/>
              </a:rPr>
              <a:t>LON38302260</a:t>
            </a:r>
          </a:p>
        </p:txBody>
      </p:sp>
    </p:spTree>
    <p:extLst>
      <p:ext uri="{BB962C8B-B14F-4D97-AF65-F5344CB8AC3E}">
        <p14:creationId xmlns:p14="http://schemas.microsoft.com/office/powerpoint/2010/main" val="3755383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whistleblowing? (continued)</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a:t>In a nutshell, it’s the act of a worker making:</a:t>
            </a:r>
          </a:p>
          <a:p>
            <a:pPr marL="522288" lvl="3" indent="-342900">
              <a:tabLst>
                <a:tab pos="8343900" algn="r"/>
              </a:tabLst>
            </a:pPr>
            <a:r>
              <a:rPr lang="en-GB" dirty="0"/>
              <a:t>a “protected” disclosure</a:t>
            </a:r>
          </a:p>
          <a:p>
            <a:pPr marL="522288" lvl="3" indent="-342900">
              <a:tabLst>
                <a:tab pos="8343900" algn="r"/>
              </a:tabLst>
            </a:pPr>
            <a:r>
              <a:rPr lang="en-GB" dirty="0"/>
              <a:t>in the public interest </a:t>
            </a:r>
          </a:p>
          <a:p>
            <a:pPr marL="522288" lvl="3" indent="-342900">
              <a:tabLst>
                <a:tab pos="8343900" algn="r"/>
              </a:tabLst>
            </a:pPr>
            <a:r>
              <a:rPr lang="en-GB" dirty="0"/>
              <a:t>to a particular person (e.g. their employer)</a:t>
            </a:r>
          </a:p>
          <a:p>
            <a:pPr marL="522288" lvl="3" indent="-342900">
              <a:tabLst>
                <a:tab pos="8343900" algn="r"/>
              </a:tabLst>
            </a:pPr>
            <a:r>
              <a:rPr lang="en-GB" dirty="0"/>
              <a:t>of danger, malpractice or wrongdoing</a:t>
            </a:r>
          </a:p>
          <a:p>
            <a:pPr marL="342900" lvl="2" indent="-342900">
              <a:buFont typeface="Arial" panose="020B0604020202020204" pitchFamily="34" charset="0"/>
              <a:buChar char="•"/>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5</a:t>
            </a:fld>
            <a:endParaRPr lang="en-GB" dirty="0"/>
          </a:p>
        </p:txBody>
      </p:sp>
      <p:pic>
        <p:nvPicPr>
          <p:cNvPr id="6" name="Picture 2" descr="C:\Users\schiu\AppData\Local\Microsoft\Windows\Temporary Internet Files\Content.IE5\UOXC66X3\whist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501008"/>
            <a:ext cx="31686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85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protected?</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a:t>Employees</a:t>
            </a:r>
          </a:p>
          <a:p>
            <a:pPr marL="342900" lvl="2" indent="-342900">
              <a:buFont typeface="Arial" panose="020B0604020202020204" pitchFamily="34" charset="0"/>
              <a:buChar char="•"/>
              <a:tabLst>
                <a:tab pos="8343900" algn="r"/>
              </a:tabLst>
            </a:pPr>
            <a:r>
              <a:rPr lang="en-GB" dirty="0"/>
              <a:t>A wide class of workers including:</a:t>
            </a:r>
          </a:p>
          <a:p>
            <a:pPr marL="522288" lvl="3" indent="-342900">
              <a:tabLst>
                <a:tab pos="8343900" algn="r"/>
              </a:tabLst>
            </a:pPr>
            <a:r>
              <a:rPr lang="en-GB" dirty="0"/>
              <a:t>anyone engaged under a contract to provide services personally (provided not genuinely in business on their own account) </a:t>
            </a:r>
          </a:p>
          <a:p>
            <a:pPr marL="522288" lvl="3" indent="-342900">
              <a:tabLst>
                <a:tab pos="8343900" algn="r"/>
              </a:tabLst>
            </a:pPr>
            <a:r>
              <a:rPr lang="en-GB" dirty="0"/>
              <a:t>home workers</a:t>
            </a:r>
          </a:p>
          <a:p>
            <a:pPr marL="522288" lvl="3" indent="-342900">
              <a:tabLst>
                <a:tab pos="8343900" algn="r"/>
              </a:tabLst>
            </a:pPr>
            <a:r>
              <a:rPr lang="en-GB" dirty="0"/>
              <a:t>self-employed doctors, dentists, </a:t>
            </a:r>
            <a:r>
              <a:rPr lang="en-GB" dirty="0" err="1"/>
              <a:t>opthalmologists</a:t>
            </a:r>
            <a:r>
              <a:rPr lang="en-GB" dirty="0"/>
              <a:t> and pharmacists in the NHS</a:t>
            </a:r>
          </a:p>
          <a:p>
            <a:pPr marL="522288" lvl="3" indent="-342900">
              <a:tabLst>
                <a:tab pos="8343900" algn="r"/>
              </a:tabLst>
            </a:pPr>
            <a:r>
              <a:rPr lang="en-GB" dirty="0"/>
              <a:t>agency workers</a:t>
            </a:r>
          </a:p>
          <a:p>
            <a:pPr marL="522288" lvl="3" indent="-342900">
              <a:tabLst>
                <a:tab pos="8343900" algn="r"/>
              </a:tabLst>
            </a:pPr>
            <a:r>
              <a:rPr lang="en-GB" dirty="0"/>
              <a:t>police officers</a:t>
            </a:r>
          </a:p>
          <a:p>
            <a:pPr marL="522288" lvl="3" indent="-342900">
              <a:tabLst>
                <a:tab pos="8343900" algn="r"/>
              </a:tabLst>
            </a:pPr>
            <a:r>
              <a:rPr lang="en-GB" dirty="0"/>
              <a:t>those undertaking training or work experience (other than at an educational establishment)</a:t>
            </a:r>
          </a:p>
          <a:p>
            <a:pPr marL="342900" lvl="2" indent="-342900">
              <a:buFont typeface="Arial" panose="020B0604020202020204" pitchFamily="34" charset="0"/>
              <a:buChar char="•"/>
              <a:tabLst>
                <a:tab pos="8343900" algn="r"/>
              </a:tabLst>
            </a:pPr>
            <a:r>
              <a:rPr lang="en-GB" dirty="0"/>
              <a:t>Does not cover the genuinely self-employed</a:t>
            </a:r>
          </a:p>
          <a:p>
            <a:pPr marL="342900" lvl="2" indent="-342900">
              <a:buFont typeface="Arial" panose="020B0604020202020204" pitchFamily="34" charset="0"/>
              <a:buChar char="•"/>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6</a:t>
            </a:fld>
            <a:endParaRPr lang="en-GB" dirty="0"/>
          </a:p>
        </p:txBody>
      </p:sp>
    </p:spTree>
    <p:extLst>
      <p:ext uri="{BB962C8B-B14F-4D97-AF65-F5344CB8AC3E}">
        <p14:creationId xmlns:p14="http://schemas.microsoft.com/office/powerpoint/2010/main" val="286815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protection is provided?</a:t>
            </a:r>
          </a:p>
        </p:txBody>
      </p:sp>
      <p:sp>
        <p:nvSpPr>
          <p:cNvPr id="3" name="Content Placeholder 2"/>
          <p:cNvSpPr>
            <a:spLocks noGrp="1"/>
          </p:cNvSpPr>
          <p:nvPr>
            <p:ph idx="1"/>
          </p:nvPr>
        </p:nvSpPr>
        <p:spPr/>
        <p:txBody>
          <a:bodyPr/>
          <a:lstStyle/>
          <a:p>
            <a:pPr marL="342900" lvl="2" indent="-342900">
              <a:buFont typeface="Arial" panose="020B0604020202020204" pitchFamily="34" charset="0"/>
              <a:buChar char="•"/>
              <a:tabLst>
                <a:tab pos="8343900" algn="r"/>
              </a:tabLst>
            </a:pPr>
            <a:r>
              <a:rPr lang="en-GB" dirty="0"/>
              <a:t>It creates two levels of protection for whistleblowers: </a:t>
            </a:r>
          </a:p>
          <a:p>
            <a:pPr marL="703263" lvl="4" indent="-342900">
              <a:tabLst>
                <a:tab pos="8343900" algn="r"/>
              </a:tabLst>
            </a:pPr>
            <a:r>
              <a:rPr lang="en-GB" dirty="0"/>
              <a:t>protection against dismissal (and selection for redundancy)</a:t>
            </a:r>
          </a:p>
          <a:p>
            <a:pPr marL="703263" lvl="4" indent="-342900">
              <a:tabLst>
                <a:tab pos="8343900" algn="r"/>
              </a:tabLst>
            </a:pPr>
            <a:r>
              <a:rPr lang="en-GB" dirty="0"/>
              <a:t>protection against being subjected to a detriment</a:t>
            </a:r>
          </a:p>
          <a:p>
            <a:pPr marL="703263" lvl="4" indent="-342900">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7</a:t>
            </a:fld>
            <a:endParaRPr lang="en-GB" dirty="0"/>
          </a:p>
        </p:txBody>
      </p:sp>
      <p:pic>
        <p:nvPicPr>
          <p:cNvPr id="5" name="Picture 4" descr="melon hel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881313"/>
            <a:ext cx="313055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5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dirty="0"/>
              <a:t>Protection against dismissal (and selection for redundancy) for employees</a:t>
            </a:r>
          </a:p>
        </p:txBody>
      </p:sp>
      <p:sp>
        <p:nvSpPr>
          <p:cNvPr id="3" name="Content Placeholder 2"/>
          <p:cNvSpPr>
            <a:spLocks noGrp="1"/>
          </p:cNvSpPr>
          <p:nvPr>
            <p:ph idx="1"/>
          </p:nvPr>
        </p:nvSpPr>
        <p:spPr/>
        <p:txBody>
          <a:bodyPr/>
          <a:lstStyle/>
          <a:p>
            <a:pPr marL="522288" lvl="3" indent="-342900">
              <a:tabLst>
                <a:tab pos="8343900" algn="r"/>
              </a:tabLst>
            </a:pPr>
            <a:r>
              <a:rPr lang="en-GB" dirty="0"/>
              <a:t>If the employee can prove that the reason/principal reason for his dismissal was the fact that he blew the whistle, he can bring a claim for unfair dismissal:</a:t>
            </a:r>
          </a:p>
          <a:p>
            <a:pPr lvl="4" indent="0">
              <a:buNone/>
              <a:tabLst>
                <a:tab pos="8343900" algn="r"/>
              </a:tabLst>
            </a:pPr>
            <a:endParaRPr lang="en-GB" dirty="0"/>
          </a:p>
          <a:p>
            <a:pPr marL="703263" lvl="4" indent="-342900">
              <a:tabLst>
                <a:tab pos="8343900" algn="r"/>
              </a:tabLst>
            </a:pPr>
            <a:r>
              <a:rPr lang="en-GB" dirty="0"/>
              <a:t>Two years qualifying period will not apply</a:t>
            </a:r>
          </a:p>
          <a:p>
            <a:pPr marL="703263" lvl="4" indent="-342900">
              <a:tabLst>
                <a:tab pos="8343900" algn="r"/>
              </a:tabLst>
            </a:pPr>
            <a:r>
              <a:rPr lang="en-GB" dirty="0"/>
              <a:t>Dismissal will be automatically unfair</a:t>
            </a:r>
          </a:p>
          <a:p>
            <a:pPr marL="703263" lvl="4" indent="-342900">
              <a:tabLst>
                <a:tab pos="8343900" algn="r"/>
              </a:tabLst>
            </a:pPr>
            <a:r>
              <a:rPr lang="en-GB" dirty="0"/>
              <a:t>Uncapped compensation</a:t>
            </a:r>
          </a:p>
          <a:p>
            <a:pPr lvl="4" indent="0">
              <a:buNone/>
              <a:tabLst>
                <a:tab pos="8343900" algn="r"/>
              </a:tabLst>
            </a:pPr>
            <a:endParaRPr lang="en-GB" dirty="0"/>
          </a:p>
          <a:p>
            <a:pPr marL="522288" lvl="3" indent="-342900">
              <a:tabLst>
                <a:tab pos="8343900" algn="r"/>
              </a:tabLst>
            </a:pPr>
            <a:r>
              <a:rPr lang="en-GB" dirty="0"/>
              <a:t>Employee must bring a claim within 3 months of the effective date of termination</a:t>
            </a:r>
          </a:p>
          <a:p>
            <a:pPr lvl="4" indent="0">
              <a:buNone/>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8</a:t>
            </a:fld>
            <a:endParaRPr lang="en-GB" dirty="0"/>
          </a:p>
        </p:txBody>
      </p:sp>
      <p:pic>
        <p:nvPicPr>
          <p:cNvPr id="6" name="Picture 4" descr="fi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00809"/>
            <a:ext cx="196773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7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Protection against detriment for workers</a:t>
            </a:r>
          </a:p>
        </p:txBody>
      </p:sp>
      <p:sp>
        <p:nvSpPr>
          <p:cNvPr id="3" name="Content Placeholder 2"/>
          <p:cNvSpPr>
            <a:spLocks noGrp="1"/>
          </p:cNvSpPr>
          <p:nvPr>
            <p:ph idx="1"/>
          </p:nvPr>
        </p:nvSpPr>
        <p:spPr/>
        <p:txBody>
          <a:bodyPr/>
          <a:lstStyle/>
          <a:p>
            <a:pPr marL="522288" lvl="3" indent="-342900">
              <a:tabLst>
                <a:tab pos="8343900" algn="r"/>
              </a:tabLst>
            </a:pPr>
            <a:r>
              <a:rPr lang="en-GB" dirty="0"/>
              <a:t>If the worker has been subjected to a detriment on the ground that he has blown the whistle</a:t>
            </a:r>
          </a:p>
          <a:p>
            <a:pPr marL="522288" lvl="3" indent="-342900">
              <a:tabLst>
                <a:tab pos="8343900" algn="r"/>
              </a:tabLst>
            </a:pPr>
            <a:r>
              <a:rPr lang="en-GB" dirty="0"/>
              <a:t>Detriment is not defined </a:t>
            </a:r>
          </a:p>
          <a:p>
            <a:pPr marL="522288" lvl="3" indent="-342900">
              <a:tabLst>
                <a:tab pos="8343900" algn="r"/>
              </a:tabLst>
            </a:pPr>
            <a:r>
              <a:rPr lang="en-GB" dirty="0"/>
              <a:t>If a reasonable worker would or might take the view that he had been disadvantaged in the circumstances in which he had to work</a:t>
            </a:r>
          </a:p>
          <a:p>
            <a:pPr marL="522288" lvl="3" indent="-342900">
              <a:tabLst>
                <a:tab pos="8343900" algn="r"/>
              </a:tabLst>
            </a:pPr>
            <a:r>
              <a:rPr lang="en-GB" dirty="0"/>
              <a:t>Could include:</a:t>
            </a:r>
          </a:p>
          <a:p>
            <a:pPr marL="703263" lvl="4" indent="-342900">
              <a:tabLst>
                <a:tab pos="8343900" algn="r"/>
              </a:tabLst>
            </a:pPr>
            <a:r>
              <a:rPr lang="en-GB" dirty="0"/>
              <a:t>threats</a:t>
            </a:r>
          </a:p>
          <a:p>
            <a:pPr marL="703263" lvl="4" indent="-342900">
              <a:tabLst>
                <a:tab pos="8343900" algn="r"/>
              </a:tabLst>
            </a:pPr>
            <a:r>
              <a:rPr lang="en-GB" dirty="0"/>
              <a:t>disciplinary action</a:t>
            </a:r>
          </a:p>
          <a:p>
            <a:pPr marL="703263" lvl="4" indent="-342900">
              <a:tabLst>
                <a:tab pos="8343900" algn="r"/>
              </a:tabLst>
            </a:pPr>
            <a:r>
              <a:rPr lang="en-GB" dirty="0"/>
              <a:t>loss of work or pay</a:t>
            </a:r>
          </a:p>
          <a:p>
            <a:pPr marL="703263" lvl="4" indent="-342900">
              <a:tabLst>
                <a:tab pos="8343900" algn="r"/>
              </a:tabLst>
            </a:pPr>
            <a:r>
              <a:rPr lang="en-GB" dirty="0"/>
              <a:t>damage to career prospects</a:t>
            </a:r>
          </a:p>
          <a:p>
            <a:pPr marL="703263" lvl="4" indent="-342900">
              <a:tabLst>
                <a:tab pos="8343900" algn="r"/>
              </a:tabLst>
            </a:pPr>
            <a:r>
              <a:rPr lang="en-GB" dirty="0"/>
              <a:t>suspension</a:t>
            </a:r>
          </a:p>
          <a:p>
            <a:pPr lvl="4" indent="0">
              <a:buNone/>
              <a:tabLst>
                <a:tab pos="8343900" algn="r"/>
              </a:tabLst>
            </a:pPr>
            <a:endParaRPr lang="en-GB" dirty="0"/>
          </a:p>
        </p:txBody>
      </p:sp>
      <p:sp>
        <p:nvSpPr>
          <p:cNvPr id="4" name="Slide Number Placeholder 3"/>
          <p:cNvSpPr>
            <a:spLocks noGrp="1"/>
          </p:cNvSpPr>
          <p:nvPr>
            <p:ph type="sldNum" sz="quarter" idx="10"/>
          </p:nvPr>
        </p:nvSpPr>
        <p:spPr/>
        <p:txBody>
          <a:bodyPr/>
          <a:lstStyle/>
          <a:p>
            <a:fld id="{832734E6-37C6-4419-B142-499393CA37DC}" type="slidenum">
              <a:rPr lang="en-GB" smtClean="0"/>
              <a:pPr/>
              <a:t>9</a:t>
            </a:fld>
            <a:endParaRPr lang="en-GB" dirty="0"/>
          </a:p>
        </p:txBody>
      </p:sp>
    </p:spTree>
    <p:extLst>
      <p:ext uri="{BB962C8B-B14F-4D97-AF65-F5344CB8AC3E}">
        <p14:creationId xmlns:p14="http://schemas.microsoft.com/office/powerpoint/2010/main" val="1755578495"/>
      </p:ext>
    </p:extLst>
  </p:cSld>
  <p:clrMapOvr>
    <a:masterClrMapping/>
  </p:clrMapOvr>
</p:sld>
</file>

<file path=ppt/theme/theme1.xml><?xml version="1.0" encoding="utf-8"?>
<a:theme xmlns:a="http://schemas.openxmlformats.org/drawingml/2006/main" name="Global quickstart template">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000" b="0" i="0" u="none" strike="noStrike" cap="none" normalizeH="0" baseline="0" dirty="0" smtClean="0">
            <a:ln>
              <a:noFill/>
            </a:ln>
            <a:solidFill>
              <a:schemeClr val="bg1"/>
            </a:solidFill>
            <a:effectLst/>
            <a:latin typeface="+mn-lt"/>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COVER 2 1">
        <a:dk1>
          <a:srgbClr val="003768"/>
        </a:dk1>
        <a:lt1>
          <a:srgbClr val="FFFFFF"/>
        </a:lt1>
        <a:dk2>
          <a:srgbClr val="00B4DA"/>
        </a:dk2>
        <a:lt2>
          <a:srgbClr val="BCD9E5"/>
        </a:lt2>
        <a:accent1>
          <a:srgbClr val="FBAA19"/>
        </a:accent1>
        <a:accent2>
          <a:srgbClr val="67B766"/>
        </a:accent2>
        <a:accent3>
          <a:srgbClr val="FFFFFF"/>
        </a:accent3>
        <a:accent4>
          <a:srgbClr val="002D58"/>
        </a:accent4>
        <a:accent5>
          <a:srgbClr val="FDD2AB"/>
        </a:accent5>
        <a:accent6>
          <a:srgbClr val="5DA65C"/>
        </a:accent6>
        <a:hlink>
          <a:srgbClr val="F05338"/>
        </a:hlink>
        <a:folHlink>
          <a:srgbClr val="00B4DA"/>
        </a:folHlink>
      </a:clrScheme>
      <a:clrMap bg1="lt1" tx1="dk1" bg2="lt2" tx2="dk2" accent1="accent1" accent2="accent2" accent3="accent3" accent4="accent4" accent5="accent5" accent6="accent6" hlink="hlink" folHlink="folHlink"/>
    </a:extraClrScheme>
    <a:extraClrScheme>
      <a:clrScheme name="COVER 2 2">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reshfields-Print-AltCovers">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a:noFill/>
        </a:ln>
        <a:effectLst/>
      </a:spPr>
      <a:bodyPr vert="horz" wrap="square" lIns="91440" tIns="45720" rIns="91440" bIns="45720" numCol="1" rtlCol="0" anchor="t"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000" b="0" i="0" u="none" strike="noStrike" cap="none" normalizeH="0" baseline="0" dirty="0" smtClean="0">
            <a:ln>
              <a:noFill/>
            </a:ln>
            <a:solidFill>
              <a:schemeClr val="bg1"/>
            </a:solidFill>
            <a:effectLst/>
            <a:latin typeface="+mn-lt"/>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COVER 2 1">
        <a:dk1>
          <a:srgbClr val="003768"/>
        </a:dk1>
        <a:lt1>
          <a:srgbClr val="FFFFFF"/>
        </a:lt1>
        <a:dk2>
          <a:srgbClr val="00B4DA"/>
        </a:dk2>
        <a:lt2>
          <a:srgbClr val="BCD9E5"/>
        </a:lt2>
        <a:accent1>
          <a:srgbClr val="FBAA19"/>
        </a:accent1>
        <a:accent2>
          <a:srgbClr val="67B766"/>
        </a:accent2>
        <a:accent3>
          <a:srgbClr val="FFFFFF"/>
        </a:accent3>
        <a:accent4>
          <a:srgbClr val="002D58"/>
        </a:accent4>
        <a:accent5>
          <a:srgbClr val="FDD2AB"/>
        </a:accent5>
        <a:accent6>
          <a:srgbClr val="5DA65C"/>
        </a:accent6>
        <a:hlink>
          <a:srgbClr val="F05338"/>
        </a:hlink>
        <a:folHlink>
          <a:srgbClr val="00B4DA"/>
        </a:folHlink>
      </a:clrScheme>
      <a:clrMap bg1="lt1" tx1="dk1" bg2="lt2" tx2="dk2" accent1="accent1" accent2="accent2" accent3="accent3" accent4="accent4" accent5="accent5" accent6="accent6" hlink="hlink" folHlink="folHlink"/>
    </a:extraClrScheme>
    <a:extraClrScheme>
      <a:clrScheme name="COVER 2 2">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reshfields-Print-Slides">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600" b="0" i="0" u="none" strike="noStrike" cap="none" normalizeH="0" baseline="0" dirty="0" err="1" smtClean="0">
            <a:ln>
              <a:noFill/>
            </a:ln>
            <a:solidFill>
              <a:schemeClr val="bg1"/>
            </a:solidFill>
            <a:effectLst/>
            <a:latin typeface="+mn-lt"/>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noAutofit/>
      </a:bodyPr>
      <a:lstStyle>
        <a:defPPr algn="l">
          <a:defRPr sz="1200" dirty="0" err="1" smtClean="0">
            <a:latin typeface="+mn-lt"/>
          </a:defRPr>
        </a:defPPr>
      </a:lstStyle>
    </a:txDef>
  </a:objectDefaults>
  <a:extraClrSchemeLst>
    <a:extraClrScheme>
      <a:clrScheme name="DIVIDER 2 1">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reshfields-Onscreen-Cover">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Georgia" pitchFamily="18" charset="0"/>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COVER 1 1">
        <a:dk1>
          <a:srgbClr val="003768"/>
        </a:dk1>
        <a:lt1>
          <a:srgbClr val="FFFFFF"/>
        </a:lt1>
        <a:dk2>
          <a:srgbClr val="00B4DA"/>
        </a:dk2>
        <a:lt2>
          <a:srgbClr val="BCD9E5"/>
        </a:lt2>
        <a:accent1>
          <a:srgbClr val="FBAA19"/>
        </a:accent1>
        <a:accent2>
          <a:srgbClr val="67B766"/>
        </a:accent2>
        <a:accent3>
          <a:srgbClr val="FFFFFF"/>
        </a:accent3>
        <a:accent4>
          <a:srgbClr val="002D58"/>
        </a:accent4>
        <a:accent5>
          <a:srgbClr val="FDD2AB"/>
        </a:accent5>
        <a:accent6>
          <a:srgbClr val="5DA65C"/>
        </a:accent6>
        <a:hlink>
          <a:srgbClr val="F05338"/>
        </a:hlink>
        <a:folHlink>
          <a:srgbClr val="00B4DA"/>
        </a:folHlink>
      </a:clrScheme>
      <a:clrMap bg1="lt1" tx1="dk1" bg2="lt2" tx2="dk2" accent1="accent1" accent2="accent2" accent3="accent3" accent4="accent4" accent5="accent5" accent6="accent6" hlink="hlink" folHlink="folHlink"/>
    </a:extraClrScheme>
    <a:extraClrScheme>
      <a:clrScheme name="COVER 1 2">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reshfields-Onscreen-AltCovers">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GB" sz="1600" b="0" i="0" u="none" strike="noStrike" cap="none" normalizeH="0" baseline="0" smtClean="0">
            <a:ln>
              <a:noFill/>
            </a:ln>
            <a:solidFill>
              <a:schemeClr val="tx1"/>
            </a:solidFill>
            <a:effectLst/>
            <a:latin typeface="Georgia" pitchFamily="18" charset="0"/>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COVER 1 1">
        <a:dk1>
          <a:srgbClr val="003768"/>
        </a:dk1>
        <a:lt1>
          <a:srgbClr val="FFFFFF"/>
        </a:lt1>
        <a:dk2>
          <a:srgbClr val="00B4DA"/>
        </a:dk2>
        <a:lt2>
          <a:srgbClr val="BCD9E5"/>
        </a:lt2>
        <a:accent1>
          <a:srgbClr val="FBAA19"/>
        </a:accent1>
        <a:accent2>
          <a:srgbClr val="67B766"/>
        </a:accent2>
        <a:accent3>
          <a:srgbClr val="FFFFFF"/>
        </a:accent3>
        <a:accent4>
          <a:srgbClr val="002D58"/>
        </a:accent4>
        <a:accent5>
          <a:srgbClr val="FDD2AB"/>
        </a:accent5>
        <a:accent6>
          <a:srgbClr val="5DA65C"/>
        </a:accent6>
        <a:hlink>
          <a:srgbClr val="F05338"/>
        </a:hlink>
        <a:folHlink>
          <a:srgbClr val="00B4DA"/>
        </a:folHlink>
      </a:clrScheme>
      <a:clrMap bg1="lt1" tx1="dk1" bg2="lt2" tx2="dk2" accent1="accent1" accent2="accent2" accent3="accent3" accent4="accent4" accent5="accent5" accent6="accent6" hlink="hlink" folHlink="folHlink"/>
    </a:extraClrScheme>
    <a:extraClrScheme>
      <a:clrScheme name="COVER 1 2">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reshfields-Onscreen-Slides">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600" b="0" i="0" u="none" strike="noStrike" cap="none" normalizeH="0" baseline="0" dirty="0" smtClean="0">
            <a:ln>
              <a:noFill/>
            </a:ln>
            <a:solidFill>
              <a:schemeClr val="bg1"/>
            </a:solidFill>
            <a:effectLst/>
            <a:latin typeface="+mn-lt"/>
            <a:cs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noAutofit/>
      </a:bodyPr>
      <a:lstStyle>
        <a:defPPr algn="l">
          <a:defRPr sz="2000" dirty="0" err="1" smtClean="0">
            <a:latin typeface="+mn-lt"/>
          </a:defRPr>
        </a:defPPr>
      </a:lstStyle>
    </a:txDef>
  </a:objectDefaults>
  <a:extraClrSchemeLst>
    <a:extraClrScheme>
      <a:clrScheme name="DIVIDER 1 1">
        <a:dk1>
          <a:srgbClr val="003768"/>
        </a:dk1>
        <a:lt1>
          <a:srgbClr val="FFFFFF"/>
        </a:lt1>
        <a:dk2>
          <a:srgbClr val="00B4DA"/>
        </a:dk2>
        <a:lt2>
          <a:srgbClr val="BCD9E5"/>
        </a:lt2>
        <a:accent1>
          <a:srgbClr val="003768"/>
        </a:accent1>
        <a:accent2>
          <a:srgbClr val="67B766"/>
        </a:accent2>
        <a:accent3>
          <a:srgbClr val="FFFFFF"/>
        </a:accent3>
        <a:accent4>
          <a:srgbClr val="002D58"/>
        </a:accent4>
        <a:accent5>
          <a:srgbClr val="AAAEB9"/>
        </a:accent5>
        <a:accent6>
          <a:srgbClr val="5DA65C"/>
        </a:accent6>
        <a:hlink>
          <a:srgbClr val="F05338"/>
        </a:hlink>
        <a:folHlink>
          <a:srgbClr val="FBAA1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1_Default Design 1">
      <a:dk1>
        <a:srgbClr val="000032"/>
      </a:dk1>
      <a:lt1>
        <a:srgbClr val="DAE8F3"/>
      </a:lt1>
      <a:dk2>
        <a:srgbClr val="000032"/>
      </a:dk2>
      <a:lt2>
        <a:srgbClr val="808080"/>
      </a:lt2>
      <a:accent1>
        <a:srgbClr val="DAE8F3"/>
      </a:accent1>
      <a:accent2>
        <a:srgbClr val="3A8FC5"/>
      </a:accent2>
      <a:accent3>
        <a:srgbClr val="EAF2F8"/>
      </a:accent3>
      <a:accent4>
        <a:srgbClr val="000029"/>
      </a:accent4>
      <a:accent5>
        <a:srgbClr val="EAF2F8"/>
      </a:accent5>
      <a:accent6>
        <a:srgbClr val="3481B2"/>
      </a:accent6>
      <a:hlink>
        <a:srgbClr val="6B6684"/>
      </a:hlink>
      <a:folHlink>
        <a:srgbClr val="33335B"/>
      </a:folHlink>
    </a:clrScheme>
    <a:fontScheme name="1_Default Design">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00386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12700" cap="flat" cmpd="sng" algn="ctr">
          <a:solidFill>
            <a:srgbClr val="003867"/>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32"/>
        </a:dk1>
        <a:lt1>
          <a:srgbClr val="DAE8F3"/>
        </a:lt1>
        <a:dk2>
          <a:srgbClr val="000032"/>
        </a:dk2>
        <a:lt2>
          <a:srgbClr val="808080"/>
        </a:lt2>
        <a:accent1>
          <a:srgbClr val="DAE8F3"/>
        </a:accent1>
        <a:accent2>
          <a:srgbClr val="3A8FC5"/>
        </a:accent2>
        <a:accent3>
          <a:srgbClr val="EAF2F8"/>
        </a:accent3>
        <a:accent4>
          <a:srgbClr val="000029"/>
        </a:accent4>
        <a:accent5>
          <a:srgbClr val="EAF2F8"/>
        </a:accent5>
        <a:accent6>
          <a:srgbClr val="3481B2"/>
        </a:accent6>
        <a:hlink>
          <a:srgbClr val="6B6684"/>
        </a:hlink>
        <a:folHlink>
          <a:srgbClr val="33335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Freshfields2010Theme">
      <a:dk1>
        <a:srgbClr val="002D5B"/>
      </a:dk1>
      <a:lt1>
        <a:srgbClr val="FFFFFF"/>
      </a:lt1>
      <a:dk2>
        <a:srgbClr val="000000"/>
      </a:dk2>
      <a:lt2>
        <a:srgbClr val="9FCBED"/>
      </a:lt2>
      <a:accent1>
        <a:srgbClr val="002D5B"/>
      </a:accent1>
      <a:accent2>
        <a:srgbClr val="9FCBED"/>
      </a:accent2>
      <a:accent3>
        <a:srgbClr val="00A5D9"/>
      </a:accent3>
      <a:accent4>
        <a:srgbClr val="FBAA19"/>
      </a:accent4>
      <a:accent5>
        <a:srgbClr val="67B766"/>
      </a:accent5>
      <a:accent6>
        <a:srgbClr val="F05338"/>
      </a:accent6>
      <a:hlink>
        <a:srgbClr val="002D5B"/>
      </a:hlink>
      <a:folHlink>
        <a:srgbClr val="00A5D9"/>
      </a:folHlink>
    </a:clrScheme>
    <a:fontScheme name="Freshfields">
      <a:majorFont>
        <a:latin typeface="Georgi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2692</Words>
  <Application>Microsoft Macintosh PowerPoint</Application>
  <PresentationFormat>Affichage à l'écran (4:3)</PresentationFormat>
  <Paragraphs>263</Paragraphs>
  <Slides>41</Slides>
  <Notes>41</Notes>
  <HiddenSlides>0</HiddenSlides>
  <MMClips>0</MMClips>
  <ScaleCrop>false</ScaleCrop>
  <HeadingPairs>
    <vt:vector size="6" baseType="variant">
      <vt:variant>
        <vt:lpstr>Polices utilisées</vt:lpstr>
      </vt:variant>
      <vt:variant>
        <vt:i4>2</vt:i4>
      </vt:variant>
      <vt:variant>
        <vt:lpstr>Thème</vt:lpstr>
      </vt:variant>
      <vt:variant>
        <vt:i4>7</vt:i4>
      </vt:variant>
      <vt:variant>
        <vt:lpstr>Titres des diapositives</vt:lpstr>
      </vt:variant>
      <vt:variant>
        <vt:i4>41</vt:i4>
      </vt:variant>
    </vt:vector>
  </HeadingPairs>
  <TitlesOfParts>
    <vt:vector size="50" baseType="lpstr">
      <vt:lpstr>Arial</vt:lpstr>
      <vt:lpstr>Georgia</vt:lpstr>
      <vt:lpstr>Global quickstart template</vt:lpstr>
      <vt:lpstr>Freshfields-Print-AltCovers</vt:lpstr>
      <vt:lpstr>Freshfields-Print-Slides</vt:lpstr>
      <vt:lpstr>Freshfields-Onscreen-Cover</vt:lpstr>
      <vt:lpstr>Freshfields-Onscreen-AltCovers</vt:lpstr>
      <vt:lpstr>Freshfields-Onscreen-Slides</vt:lpstr>
      <vt:lpstr>1_Default Design</vt:lpstr>
      <vt:lpstr>Whistleblowing in the UK: An employment practitioner’s view</vt:lpstr>
      <vt:lpstr>Some recent headlines</vt:lpstr>
      <vt:lpstr>What is the background to whistleblowing?</vt:lpstr>
      <vt:lpstr>What is whistleblowing? </vt:lpstr>
      <vt:lpstr>What is whistleblowing? (continued)</vt:lpstr>
      <vt:lpstr>Who is protected?</vt:lpstr>
      <vt:lpstr>What protection is provided?</vt:lpstr>
      <vt:lpstr>Protection against dismissal (and selection for redundancy) for employees</vt:lpstr>
      <vt:lpstr>Protection against detriment for workers</vt:lpstr>
      <vt:lpstr>Protection against detriment for workers (continued)</vt:lpstr>
      <vt:lpstr>What are the mechanics?</vt:lpstr>
      <vt:lpstr>What is a qualifying disclosure??</vt:lpstr>
      <vt:lpstr>What is a qualifying disclosure? (1) Disclosure of information</vt:lpstr>
      <vt:lpstr>What is a qualifying disclosure? (1) Disclosure of information (continued)</vt:lpstr>
      <vt:lpstr>What is a qualifying disclosure? (2) A “relevant failure”</vt:lpstr>
      <vt:lpstr>What is a qualifying disclosure? (2) A “relevant failure” (continued)</vt:lpstr>
      <vt:lpstr>What is a qualifying disclosure? (3) Reasonable belief</vt:lpstr>
      <vt:lpstr>Where have we got to and what next?</vt:lpstr>
      <vt:lpstr>What are the requirements for a protected disclosure?</vt:lpstr>
      <vt:lpstr>Good faith</vt:lpstr>
      <vt:lpstr>Who must the disclosure be made to? Tier 1</vt:lpstr>
      <vt:lpstr>Anyone else? Tier 2</vt:lpstr>
      <vt:lpstr>Anyone else? Tier 3 – The test gets harder</vt:lpstr>
      <vt:lpstr>What about wider disclosure? Tier 4 - The test gets even harder…</vt:lpstr>
      <vt:lpstr>What about wider disclosure? (continued)</vt:lpstr>
      <vt:lpstr>Wider disclosure – when will it be reasonable in all the circumstances?</vt:lpstr>
      <vt:lpstr>Exceptionally serious cases</vt:lpstr>
      <vt:lpstr>Disclosure to the media</vt:lpstr>
      <vt:lpstr>Passing details of claims to regulators</vt:lpstr>
      <vt:lpstr>The two main exceptions</vt:lpstr>
      <vt:lpstr>Confidentiality</vt:lpstr>
      <vt:lpstr>What should you do when someone blows the whistle during an internal or regulatory investigation?</vt:lpstr>
      <vt:lpstr>Compromising whistleblowing claims</vt:lpstr>
      <vt:lpstr>Rewards for whistleblowers</vt:lpstr>
      <vt:lpstr>Rewards for whistleblowers (continued)</vt:lpstr>
      <vt:lpstr>Rewards for whistleblowers (continued)</vt:lpstr>
      <vt:lpstr>New rules on whistleblowing in financial institutions</vt:lpstr>
      <vt:lpstr>Whistleblowing Statistics</vt:lpstr>
      <vt:lpstr>Whistleblowing statistics(continued)</vt:lpstr>
      <vt:lpstr>Any questions</vt:lpstr>
      <vt:lpstr>Thank you</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Whistleblowing in the UK: An employment practitioner’s view</dc:title>
  <cp:lastModifiedBy>Louis Berns</cp:lastModifiedBy>
  <cp:revision>1</cp:revision>
  <dcterms:modified xsi:type="dcterms:W3CDTF">2023-04-24T15:03:53Z</dcterms:modified>
</cp:coreProperties>
</file>